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60" r:id="rId5"/>
    <p:sldId id="272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E73910-F208-4636-A090-B1B04B1D62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437AE-AA05-4288-B2C0-5667F121A58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E73910-F208-4636-A090-B1B04B1D62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E73910-F208-4636-A090-B1B04B1D62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E73910-F208-4636-A090-B1B04B1D62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E73910-F208-4636-A090-B1B04B1D62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E73910-F208-4636-A090-B1B04B1D62D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" b="3046"/>
          <a:stretch>
            <a:fillRect/>
          </a:stretch>
        </p:blipFill>
        <p:spPr>
          <a:xfrm>
            <a:off x="3858" y="1541256"/>
            <a:ext cx="12188142" cy="3657473"/>
          </a:xfrm>
          <a:prstGeom prst="rect">
            <a:avLst/>
          </a:prstGeom>
        </p:spPr>
      </p:pic>
      <p:sp>
        <p:nvSpPr>
          <p:cNvPr id="8" name="图文框 7"/>
          <p:cNvSpPr/>
          <p:nvPr userDrawn="1"/>
        </p:nvSpPr>
        <p:spPr>
          <a:xfrm>
            <a:off x="3405561" y="679553"/>
            <a:ext cx="5380878" cy="5380878"/>
          </a:xfrm>
          <a:prstGeom prst="frame">
            <a:avLst>
              <a:gd name="adj1" fmla="val 637"/>
            </a:avLst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405600" y="2433600"/>
            <a:ext cx="5234400" cy="1353600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520800" y="5396400"/>
            <a:ext cx="5090400" cy="4680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955800" y="233363"/>
            <a:ext cx="10071100" cy="641667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 smtClean="0"/>
              <a:t>单击此处编辑标题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8" name="图片 7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542" b="433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9" name="矩形 8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cxnSp>
        <p:nvCxnSpPr>
          <p:cNvPr id="10" name="MH_Others_1"/>
          <p:cNvCxnSpPr/>
          <p:nvPr userDrawn="1">
            <p:custDataLst>
              <p:tags r:id="rId3"/>
            </p:custDataLst>
          </p:nvPr>
        </p:nvCxnSpPr>
        <p:spPr>
          <a:xfrm>
            <a:off x="3796585" y="927848"/>
            <a:ext cx="0" cy="5002304"/>
          </a:xfrm>
          <a:prstGeom prst="line">
            <a:avLst/>
          </a:prstGeom>
          <a:ln w="2222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accent1"/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H_Title"/>
          <p:cNvSpPr/>
          <p:nvPr userDrawn="1">
            <p:custDataLst>
              <p:tags r:id="rId4"/>
            </p:custDataLst>
          </p:nvPr>
        </p:nvSpPr>
        <p:spPr>
          <a:xfrm>
            <a:off x="3792452" y="2514231"/>
            <a:ext cx="5976199" cy="1184531"/>
          </a:xfrm>
          <a:prstGeom prst="rect">
            <a:avLst/>
          </a:prstGeom>
          <a:solidFill>
            <a:schemeClr val="accent1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wrap="square" lIns="144000" rIns="144000" anchor="ctr">
            <a:normAutofit/>
          </a:bodyPr>
          <a:lstStyle/>
          <a:p>
            <a:pPr lvl="0">
              <a:lnSpc>
                <a:spcPct val="130000"/>
              </a:lnSpc>
              <a:defRPr/>
            </a:pPr>
            <a:endParaRPr lang="zh-CN" altLang="en-US" sz="2800" kern="0" dirty="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94400" y="2512800"/>
            <a:ext cx="5976000" cy="1184400"/>
          </a:xfrm>
        </p:spPr>
        <p:txBody>
          <a:bodyPr lIns="144000" rIns="144000" anchor="ctr" anchorCtr="0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sz="half" idx="1"/>
          </p:nvPr>
        </p:nvSpPr>
        <p:spPr>
          <a:xfrm>
            <a:off x="2057398" y="1220136"/>
            <a:ext cx="4507981" cy="4932363"/>
          </a:xfrm>
        </p:spPr>
        <p:txBody>
          <a:bodyPr/>
          <a:lstStyle>
            <a:lvl2pPr marL="0" indent="0">
              <a:buNone/>
              <a:defRPr/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4" name="KSO_BC2"/>
          <p:cNvSpPr>
            <a:spLocks noGrp="1"/>
          </p:cNvSpPr>
          <p:nvPr>
            <p:ph sz="half" idx="2"/>
          </p:nvPr>
        </p:nvSpPr>
        <p:spPr>
          <a:xfrm>
            <a:off x="7176910" y="1220136"/>
            <a:ext cx="4507200" cy="4932363"/>
          </a:xfrm>
        </p:spPr>
        <p:txBody>
          <a:bodyPr/>
          <a:lstStyle>
            <a:lvl2pPr marL="0" indent="0">
              <a:buNone/>
              <a:defRPr/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059200" y="316800"/>
            <a:ext cx="9312101" cy="6984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41699" y="1607836"/>
            <a:ext cx="4622992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KSO_BC1"/>
          <p:cNvSpPr>
            <a:spLocks noGrp="1"/>
          </p:cNvSpPr>
          <p:nvPr>
            <p:ph sz="half" idx="2"/>
          </p:nvPr>
        </p:nvSpPr>
        <p:spPr>
          <a:xfrm>
            <a:off x="2041699" y="2431748"/>
            <a:ext cx="4622992" cy="3684588"/>
          </a:xfrm>
        </p:spPr>
        <p:txBody>
          <a:bodyPr/>
          <a:lstStyle>
            <a:lvl1pPr>
              <a:defRPr>
                <a:solidFill>
                  <a:srgbClr val="0A3142"/>
                </a:solidFill>
              </a:defRPr>
            </a:lvl1pPr>
            <a:lvl2pPr marL="0" indent="0">
              <a:buNone/>
              <a:defRPr/>
            </a:lvl2pPr>
            <a:lvl3pPr>
              <a:defRPr>
                <a:solidFill>
                  <a:srgbClr val="0A3142"/>
                </a:solidFill>
              </a:defRPr>
            </a:lvl3pPr>
            <a:lvl4pPr>
              <a:defRPr>
                <a:solidFill>
                  <a:srgbClr val="0A3142"/>
                </a:solidFill>
              </a:defRPr>
            </a:lvl4pPr>
            <a:lvl5pPr>
              <a:defRPr>
                <a:solidFill>
                  <a:srgbClr val="0A3142"/>
                </a:solidFill>
              </a:defRPr>
            </a:lvl5pPr>
            <a:lvl6pPr>
              <a:defRPr>
                <a:solidFill>
                  <a:srgbClr val="0A3142"/>
                </a:solidFill>
              </a:defRPr>
            </a:lvl6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75912" y="1607836"/>
            <a:ext cx="4645759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KSO_BC2"/>
          <p:cNvSpPr>
            <a:spLocks noGrp="1"/>
          </p:cNvSpPr>
          <p:nvPr>
            <p:ph sz="quarter" idx="4"/>
          </p:nvPr>
        </p:nvSpPr>
        <p:spPr>
          <a:xfrm>
            <a:off x="7375912" y="2431748"/>
            <a:ext cx="4645759" cy="3684588"/>
          </a:xfrm>
        </p:spPr>
        <p:txBody>
          <a:bodyPr/>
          <a:lstStyle>
            <a:lvl1pPr>
              <a:defRPr>
                <a:solidFill>
                  <a:srgbClr val="0A3142"/>
                </a:solidFill>
              </a:defRPr>
            </a:lvl1pPr>
            <a:lvl2pPr marL="0" indent="0">
              <a:buNone/>
              <a:defRPr/>
            </a:lvl2pPr>
            <a:lvl3pPr>
              <a:defRPr>
                <a:solidFill>
                  <a:srgbClr val="0A3142"/>
                </a:solidFill>
              </a:defRPr>
            </a:lvl3pPr>
            <a:lvl4pPr>
              <a:defRPr>
                <a:solidFill>
                  <a:srgbClr val="0A3142"/>
                </a:solidFill>
              </a:defRPr>
            </a:lvl4pPr>
            <a:lvl5pPr>
              <a:defRPr>
                <a:solidFill>
                  <a:srgbClr val="0A3142"/>
                </a:solidFill>
              </a:defRPr>
            </a:lvl5pPr>
            <a:lvl6pPr>
              <a:defRPr>
                <a:solidFill>
                  <a:srgbClr val="0A3142"/>
                </a:solidFill>
              </a:defRPr>
            </a:lvl6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accent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000">
              <a:solidFill>
                <a:schemeClr val="bg1"/>
              </a:solidFill>
            </a:endParaRPr>
          </a:p>
        </p:txBody>
      </p:sp>
      <p:cxnSp>
        <p:nvCxnSpPr>
          <p:cNvPr id="23" name="直接连接符 22"/>
          <p:cNvCxnSpPr/>
          <p:nvPr userDrawn="1">
            <p:custDataLst>
              <p:tags r:id="rId3"/>
            </p:custDataLst>
          </p:nvPr>
        </p:nvCxnSpPr>
        <p:spPr>
          <a:xfrm>
            <a:off x="3424239" y="4333875"/>
            <a:ext cx="5500687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 userDrawn="1">
            <p:custDataLst>
              <p:tags r:id="rId4"/>
            </p:custDataLst>
          </p:nvPr>
        </p:nvSpPr>
        <p:spPr>
          <a:xfrm>
            <a:off x="3363914" y="3910013"/>
            <a:ext cx="5741987" cy="419100"/>
          </a:xfrm>
          <a:prstGeom prst="rect">
            <a:avLst/>
          </a:prstGeom>
          <a:noFill/>
        </p:spPr>
        <p:txBody>
          <a:bodyPr anchor="ctr" anchorCtr="0">
            <a:normAutofit/>
          </a:bodyPr>
          <a:lstStyle/>
          <a:p>
            <a:pPr algn="ctr">
              <a:defRPr/>
            </a:pPr>
            <a:endParaRPr lang="en-US" altLang="zh-CN" sz="2000" spc="150" dirty="0">
              <a:solidFill>
                <a:srgbClr val="FFFFFF"/>
              </a:solidFill>
            </a:endParaRPr>
          </a:p>
        </p:txBody>
      </p:sp>
      <p:cxnSp>
        <p:nvCxnSpPr>
          <p:cNvPr id="25" name="直接连接符 24"/>
          <p:cNvCxnSpPr/>
          <p:nvPr userDrawn="1">
            <p:custDataLst>
              <p:tags r:id="rId5"/>
            </p:custDataLst>
          </p:nvPr>
        </p:nvCxnSpPr>
        <p:spPr>
          <a:xfrm>
            <a:off x="3424239" y="3910013"/>
            <a:ext cx="5500687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62400" y="3909600"/>
            <a:ext cx="5742000" cy="417600"/>
          </a:xfrm>
        </p:spPr>
        <p:txBody>
          <a:bodyPr anchor="ctr" anchorCtr="0">
            <a:normAutofit/>
          </a:bodyPr>
          <a:lstStyle>
            <a:lvl1pPr algn="ctr">
              <a:defRPr sz="2000" b="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2" b="433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2" b="4332"/>
          <a:stretch>
            <a:fillRect/>
          </a:stretch>
        </p:blipFill>
        <p:spPr>
          <a:xfrm>
            <a:off x="0" y="0"/>
            <a:ext cx="12250272" cy="6831106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842248" y="0"/>
            <a:ext cx="10408024" cy="681736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270748" y="0"/>
            <a:ext cx="309283" cy="6817368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012579" y="472282"/>
            <a:ext cx="3497377" cy="160020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 noChangeAspect="1"/>
          </p:cNvSpPr>
          <p:nvPr>
            <p:ph type="pic" idx="1"/>
          </p:nvPr>
        </p:nvSpPr>
        <p:spPr>
          <a:xfrm>
            <a:off x="6209220" y="1002511"/>
            <a:ext cx="5489626" cy="4873625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2012579" y="2072483"/>
            <a:ext cx="3497377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2" b="4332"/>
          <a:stretch>
            <a:fillRect/>
          </a:stretch>
        </p:blipFill>
        <p:spPr>
          <a:xfrm>
            <a:off x="0" y="0"/>
            <a:ext cx="12250272" cy="683110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842248" y="0"/>
            <a:ext cx="10408024" cy="6817368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270748" y="0"/>
            <a:ext cx="309283" cy="6817368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KSO_BT1"/>
          <p:cNvSpPr>
            <a:spLocks noGrp="1"/>
          </p:cNvSpPr>
          <p:nvPr>
            <p:ph type="title" orient="vert"/>
          </p:nvPr>
        </p:nvSpPr>
        <p:spPr>
          <a:xfrm>
            <a:off x="10857090" y="365127"/>
            <a:ext cx="1182511" cy="6149973"/>
          </a:xfrm>
        </p:spPr>
        <p:txBody>
          <a:bodyPr vert="eaVer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>
          <a:xfrm>
            <a:off x="2159000" y="365127"/>
            <a:ext cx="8573911" cy="6149973"/>
          </a:xfrm>
        </p:spPr>
        <p:txBody>
          <a:bodyPr vert="eaVert">
            <a:normAutofit/>
          </a:bodyPr>
          <a:lstStyle>
            <a:lvl1pPr>
              <a:defRPr sz="2400"/>
            </a:lvl1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2" b="4332"/>
          <a:stretch>
            <a:fillRect/>
          </a:stretch>
        </p:blipFill>
        <p:spPr>
          <a:xfrm>
            <a:off x="0" y="0"/>
            <a:ext cx="12192000" cy="6856984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842248" y="0"/>
            <a:ext cx="10349752" cy="6858000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057399" y="316688"/>
            <a:ext cx="9640020" cy="6995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idx="1"/>
          </p:nvPr>
        </p:nvSpPr>
        <p:spPr>
          <a:xfrm>
            <a:off x="2057400" y="1147314"/>
            <a:ext cx="9640020" cy="50735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第二级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第三级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第四级</a:t>
            </a:r>
            <a:endParaRPr lang="en-US" altLang="zh-CN" dirty="0" smtClean="0"/>
          </a:p>
          <a:p>
            <a:pPr lvl="5"/>
            <a:r>
              <a:rPr lang="zh-CN" altLang="en-US" dirty="0" smtClean="0"/>
              <a:t>第五级</a:t>
            </a:r>
            <a:endParaRPr lang="zh-CN" altLang="en-US" dirty="0" smtClean="0"/>
          </a:p>
        </p:txBody>
      </p:sp>
      <p:sp>
        <p:nvSpPr>
          <p:cNvPr id="9" name="矩形 8"/>
          <p:cNvSpPr/>
          <p:nvPr/>
        </p:nvSpPr>
        <p:spPr>
          <a:xfrm>
            <a:off x="1270748" y="0"/>
            <a:ext cx="309283" cy="6858000"/>
          </a:xfrm>
          <a:prstGeom prst="rect">
            <a:avLst/>
          </a:prstGeom>
          <a:solidFill>
            <a:srgbClr val="FFFFFF">
              <a:alpha val="8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A409C-FFBF-4B8A-80F9-AA98AD51DC9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13455-9ABA-45F2-A109-26BD2A4417B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354330" indent="-354330" algn="just" defTabSz="685800" rtl="0" eaLnBrk="1" latinLnBrk="0" hangingPunct="1">
        <a:lnSpc>
          <a:spcPct val="110000"/>
        </a:lnSpc>
        <a:spcBef>
          <a:spcPts val="135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"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54330" indent="-354330" algn="just" defTabSz="685800" rtl="0" eaLnBrk="1" latinLnBrk="0" hangingPunct="1">
        <a:lnSpc>
          <a:spcPct val="150000"/>
        </a:lnSpc>
        <a:spcBef>
          <a:spcPts val="0"/>
        </a:spcBef>
        <a:spcAft>
          <a:spcPts val="450"/>
        </a:spcAft>
        <a:buClr>
          <a:schemeClr val="accent2">
            <a:lumMod val="60000"/>
            <a:lumOff val="40000"/>
          </a:schemeClr>
        </a:buClr>
        <a:buFont typeface="幼圆" pitchFamily="49" charset="-122"/>
        <a:buChar char=" 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45.xml"/><Relationship Id="rId2" Type="http://schemas.openxmlformats.org/officeDocument/2006/relationships/image" Target="../media/image8.png"/><Relationship Id="rId1" Type="http://schemas.openxmlformats.org/officeDocument/2006/relationships/tags" Target="../tags/tag4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3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ags" Target="../tags/tag46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1" Type="http://schemas.openxmlformats.org/officeDocument/2006/relationships/notesSlide" Target="../notesSlides/notesSlide3.xml"/><Relationship Id="rId20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9" Type="http://schemas.openxmlformats.org/officeDocument/2006/relationships/tags" Target="../tags/tag30.xml"/><Relationship Id="rId18" Type="http://schemas.openxmlformats.org/officeDocument/2006/relationships/tags" Target="../tags/tag29.xml"/><Relationship Id="rId17" Type="http://schemas.openxmlformats.org/officeDocument/2006/relationships/tags" Target="../tags/tag28.xml"/><Relationship Id="rId16" Type="http://schemas.openxmlformats.org/officeDocument/2006/relationships/tags" Target="../tags/tag27.xml"/><Relationship Id="rId15" Type="http://schemas.openxmlformats.org/officeDocument/2006/relationships/tags" Target="../tags/tag26.xml"/><Relationship Id="rId14" Type="http://schemas.openxmlformats.org/officeDocument/2006/relationships/tags" Target="../tags/tag25.xml"/><Relationship Id="rId13" Type="http://schemas.openxmlformats.org/officeDocument/2006/relationships/tags" Target="../tags/tag24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tags" Target="../tags/tag12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image" Target="../media/image3.jpeg"/><Relationship Id="rId1" Type="http://schemas.openxmlformats.org/officeDocument/2006/relationships/tags" Target="../tags/tag31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7.xml"/><Relationship Id="rId4" Type="http://schemas.openxmlformats.org/officeDocument/2006/relationships/image" Target="../media/image4.png"/><Relationship Id="rId3" Type="http://schemas.openxmlformats.org/officeDocument/2006/relationships/tags" Target="../tags/tag36.xml"/><Relationship Id="rId2" Type="http://schemas.openxmlformats.org/officeDocument/2006/relationships/image" Target="../media/image1.jpeg"/><Relationship Id="rId1" Type="http://schemas.openxmlformats.org/officeDocument/2006/relationships/tags" Target="../tags/tag35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39.xml"/><Relationship Id="rId2" Type="http://schemas.openxmlformats.org/officeDocument/2006/relationships/image" Target="../media/image5.png"/><Relationship Id="rId1" Type="http://schemas.openxmlformats.org/officeDocument/2006/relationships/tags" Target="../tags/tag38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41.xml"/><Relationship Id="rId2" Type="http://schemas.openxmlformats.org/officeDocument/2006/relationships/image" Target="../media/image6.png"/><Relationship Id="rId1" Type="http://schemas.openxmlformats.org/officeDocument/2006/relationships/tags" Target="../tags/tag40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43.xml"/><Relationship Id="rId2" Type="http://schemas.openxmlformats.org/officeDocument/2006/relationships/image" Target="../media/image7.png"/><Relationship Id="rId1" Type="http://schemas.openxmlformats.org/officeDocument/2006/relationships/tags" Target="../tags/tag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3377025" y="2671090"/>
            <a:ext cx="5234400" cy="1353600"/>
          </a:xfrm>
        </p:spPr>
        <p:txBody>
          <a:bodyPr>
            <a:normAutofit fontScale="90000"/>
          </a:bodyPr>
          <a:lstStyle/>
          <a:p>
            <a:br>
              <a:rPr lang="en-US" altLang="zh-CN" dirty="0">
                <a:solidFill>
                  <a:schemeClr val="bg1">
                    <a:lumMod val="95000"/>
                  </a:schemeClr>
                </a:solidFill>
              </a:rPr>
            </a:br>
            <a:br>
              <a:rPr lang="en-US" altLang="zh-CN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THE</a:t>
            </a:r>
            <a:br>
              <a:rPr lang="en-US" altLang="zh-CN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FUTURE</a:t>
            </a:r>
            <a:br>
              <a:rPr lang="en-US" altLang="zh-CN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FILTER</a:t>
            </a:r>
            <a:endParaRPr lang="en-US" altLang="zh-C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dirty="0"/>
              <a:t>Tom &amp; Enzo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554600" y="211048"/>
            <a:ext cx="9082800" cy="93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685800">
              <a:spcBef>
                <a:spcPct val="0"/>
              </a:spcBef>
              <a:buNone/>
              <a:defRPr sz="36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Image Smoothing</a:t>
            </a:r>
            <a:endParaRPr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r="1550"/>
          <a:stretch>
            <a:fillRect/>
          </a:stretch>
        </p:blipFill>
        <p:spPr>
          <a:xfrm>
            <a:off x="165735" y="1356360"/>
            <a:ext cx="11860530" cy="49866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5000"/>
              <a:t>GUI</a:t>
            </a:r>
            <a:endParaRPr lang="en-US" altLang="zh-CN" sz="500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 altLang="zh-CN" sz="4000"/>
          </a:p>
          <a:p>
            <a:r>
              <a:rPr lang="en-US" altLang="zh-CN" sz="4000"/>
              <a:t>“Future Style”</a:t>
            </a:r>
            <a:endParaRPr lang="en-US" altLang="zh-CN" sz="400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7" name="内容占位符 6" descr="main"/>
          <p:cNvPicPr>
            <a:picLocks noChangeAspect="1"/>
          </p:cNvPicPr>
          <p:nvPr>
            <p:ph sz="quarter" idx="4"/>
          </p:nvPr>
        </p:nvPicPr>
        <p:blipFill>
          <a:blip r:embed="rId1"/>
          <a:stretch>
            <a:fillRect/>
          </a:stretch>
        </p:blipFill>
        <p:spPr>
          <a:xfrm>
            <a:off x="6500495" y="1607820"/>
            <a:ext cx="4966970" cy="41325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MH_Others_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710721" y="2222187"/>
            <a:ext cx="845760" cy="2039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2800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dirty="0"/>
              <a:t>	Thank you all for listening!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1616710" y="1150620"/>
            <a:ext cx="8951595" cy="4903470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1360000">
            <a:off x="3389630" y="4161155"/>
            <a:ext cx="2588895" cy="171132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900000">
            <a:off x="6711950" y="3760470"/>
            <a:ext cx="2823210" cy="186626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64705" y="1583055"/>
            <a:ext cx="2552065" cy="1687195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1554600" y="211048"/>
            <a:ext cx="9082800" cy="93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685800">
              <a:spcBef>
                <a:spcPct val="0"/>
              </a:spcBef>
              <a:buNone/>
              <a:defRPr sz="36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Poster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4463415" y="2662555"/>
            <a:ext cx="3219450" cy="1879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535295" y="2844800"/>
            <a:ext cx="10756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en-US" altLang="zh-CN" sz="1400" dirty="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Main Menu</a:t>
            </a:r>
            <a:endParaRPr lang="en-US" altLang="zh-CN" sz="1400" dirty="0" smtClean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61865" y="3270250"/>
            <a:ext cx="2660650" cy="114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761865" y="3491230"/>
            <a:ext cx="2660650" cy="114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766310" y="3711575"/>
            <a:ext cx="2660650" cy="114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766310" y="3943350"/>
            <a:ext cx="2660650" cy="114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766310" y="4152900"/>
            <a:ext cx="2660650" cy="114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9380000">
            <a:off x="2710180" y="1699895"/>
            <a:ext cx="2054860" cy="135826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30705" y="2946400"/>
            <a:ext cx="2284095" cy="15100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5000"/>
              <a:t>Package Used</a:t>
            </a:r>
            <a:endParaRPr lang="en-US" altLang="zh-CN" sz="50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 altLang="zh-CN" sz="3000"/>
          </a:p>
          <a:p>
            <a:r>
              <a:rPr lang="en-US" altLang="zh-CN" sz="3000"/>
              <a:t>Tkinter</a:t>
            </a:r>
            <a:endParaRPr lang="en-US" altLang="zh-CN" sz="3000"/>
          </a:p>
          <a:p>
            <a:r>
              <a:rPr lang="en-US" altLang="zh-CN" sz="3000"/>
              <a:t>PIL</a:t>
            </a:r>
            <a:endParaRPr lang="en-US" altLang="zh-CN" sz="3000"/>
          </a:p>
          <a:p>
            <a:r>
              <a:rPr lang="en-US" altLang="zh-CN" sz="3000"/>
              <a:t>Open CV</a:t>
            </a:r>
            <a:endParaRPr lang="en-US" altLang="zh-CN" sz="3000"/>
          </a:p>
          <a:p>
            <a:r>
              <a:rPr lang="en-US" altLang="zh-CN" sz="3000"/>
              <a:t>Numpy</a:t>
            </a:r>
            <a:endParaRPr lang="en-US" altLang="zh-CN" sz="3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>
            <p:custDataLst>
              <p:tags r:id="rId1"/>
            </p:custDataLst>
          </p:nvPr>
        </p:nvGrpSpPr>
        <p:grpSpPr>
          <a:xfrm>
            <a:off x="3135068" y="2611437"/>
            <a:ext cx="1034842" cy="1335540"/>
            <a:chOff x="1352754" y="2654819"/>
            <a:chExt cx="1127892" cy="1507611"/>
          </a:xfrm>
        </p:grpSpPr>
        <p:sp>
          <p:nvSpPr>
            <p:cNvPr id="10" name="KSO_Shape"/>
            <p:cNvSpPr/>
            <p:nvPr>
              <p:custDataLst>
                <p:tags r:id="rId2"/>
              </p:custDataLst>
            </p:nvPr>
          </p:nvSpPr>
          <p:spPr bwMode="auto">
            <a:xfrm>
              <a:off x="1512362" y="2911188"/>
              <a:ext cx="790369" cy="1251242"/>
            </a:xfrm>
            <a:custGeom>
              <a:avLst/>
              <a:gdLst>
                <a:gd name="T0" fmla="*/ 839696 w 1358900"/>
                <a:gd name="T1" fmla="*/ 2086152 h 2151063"/>
                <a:gd name="T2" fmla="*/ 752405 w 1358900"/>
                <a:gd name="T3" fmla="*/ 2140511 h 2151063"/>
                <a:gd name="T4" fmla="*/ 632619 w 1358900"/>
                <a:gd name="T5" fmla="*/ 2146906 h 2151063"/>
                <a:gd name="T6" fmla="*/ 534815 w 1358900"/>
                <a:gd name="T7" fmla="*/ 2102140 h 2151063"/>
                <a:gd name="T8" fmla="*/ 492444 w 1358900"/>
                <a:gd name="T9" fmla="*/ 2023160 h 2151063"/>
                <a:gd name="T10" fmla="*/ 978873 w 1358900"/>
                <a:gd name="T11" fmla="*/ 1877587 h 2151063"/>
                <a:gd name="T12" fmla="*/ 975704 w 1358900"/>
                <a:gd name="T13" fmla="*/ 1949593 h 2151063"/>
                <a:gd name="T14" fmla="*/ 411711 w 1358900"/>
                <a:gd name="T15" fmla="*/ 1968795 h 2151063"/>
                <a:gd name="T16" fmla="*/ 369887 w 1358900"/>
                <a:gd name="T17" fmla="*/ 1911190 h 2151063"/>
                <a:gd name="T18" fmla="*/ 411711 w 1358900"/>
                <a:gd name="T19" fmla="*/ 1853585 h 2151063"/>
                <a:gd name="T20" fmla="*/ 971585 w 1358900"/>
                <a:gd name="T21" fmla="*/ 1709923 h 2151063"/>
                <a:gd name="T22" fmla="*/ 981725 w 1358900"/>
                <a:gd name="T23" fmla="*/ 1781479 h 2151063"/>
                <a:gd name="T24" fmla="*/ 423435 w 1358900"/>
                <a:gd name="T25" fmla="*/ 1812604 h 2151063"/>
                <a:gd name="T26" fmla="*/ 370837 w 1358900"/>
                <a:gd name="T27" fmla="*/ 1764793 h 2151063"/>
                <a:gd name="T28" fmla="*/ 401255 w 1358900"/>
                <a:gd name="T29" fmla="*/ 1699655 h 2151063"/>
                <a:gd name="T30" fmla="*/ 1212263 w 1358900"/>
                <a:gd name="T31" fmla="*/ 1027536 h 2151063"/>
                <a:gd name="T32" fmla="*/ 1162712 w 1358900"/>
                <a:gd name="T33" fmla="*/ 1009170 h 2151063"/>
                <a:gd name="T34" fmla="*/ 1164344 w 1358900"/>
                <a:gd name="T35" fmla="*/ 1001189 h 2151063"/>
                <a:gd name="T36" fmla="*/ 686421 w 1358900"/>
                <a:gd name="T37" fmla="*/ 65405 h 2151063"/>
                <a:gd name="T38" fmla="*/ 812725 w 1358900"/>
                <a:gd name="T39" fmla="*/ 98736 h 2151063"/>
                <a:gd name="T40" fmla="*/ 977427 w 1358900"/>
                <a:gd name="T41" fmla="*/ 180633 h 2151063"/>
                <a:gd name="T42" fmla="*/ 1110078 w 1358900"/>
                <a:gd name="T43" fmla="*/ 304113 h 2151063"/>
                <a:gd name="T44" fmla="*/ 1201791 w 1358900"/>
                <a:gd name="T45" fmla="*/ 459019 h 2151063"/>
                <a:gd name="T46" fmla="*/ 1244633 w 1358900"/>
                <a:gd name="T47" fmla="*/ 632970 h 2151063"/>
                <a:gd name="T48" fmla="*/ 1235747 w 1358900"/>
                <a:gd name="T49" fmla="*/ 811683 h 2151063"/>
                <a:gd name="T50" fmla="*/ 1175451 w 1358900"/>
                <a:gd name="T51" fmla="*/ 981191 h 2151063"/>
                <a:gd name="T52" fmla="*/ 1166089 w 1358900"/>
                <a:gd name="T53" fmla="*/ 998015 h 2151063"/>
                <a:gd name="T54" fmla="*/ 1093258 w 1358900"/>
                <a:gd name="T55" fmla="*/ 1114194 h 2151063"/>
                <a:gd name="T56" fmla="*/ 995199 w 1358900"/>
                <a:gd name="T57" fmla="*/ 1298621 h 2151063"/>
                <a:gd name="T58" fmla="*/ 972667 w 1358900"/>
                <a:gd name="T59" fmla="*/ 1488761 h 2151063"/>
                <a:gd name="T60" fmla="*/ 1011066 w 1358900"/>
                <a:gd name="T61" fmla="*/ 1334490 h 2151063"/>
                <a:gd name="T62" fmla="*/ 1111982 w 1358900"/>
                <a:gd name="T63" fmla="*/ 1164665 h 2151063"/>
                <a:gd name="T64" fmla="*/ 1213215 w 1358900"/>
                <a:gd name="T65" fmla="*/ 1025948 h 2151063"/>
                <a:gd name="T66" fmla="*/ 1270338 w 1358900"/>
                <a:gd name="T67" fmla="*/ 912626 h 2151063"/>
                <a:gd name="T68" fmla="*/ 1310640 w 1358900"/>
                <a:gd name="T69" fmla="*/ 718359 h 2151063"/>
                <a:gd name="T70" fmla="*/ 1289061 w 1358900"/>
                <a:gd name="T71" fmla="*/ 521235 h 2151063"/>
                <a:gd name="T72" fmla="*/ 1207503 w 1358900"/>
                <a:gd name="T73" fmla="*/ 340935 h 2151063"/>
                <a:gd name="T74" fmla="*/ 1074535 w 1358900"/>
                <a:gd name="T75" fmla="*/ 196187 h 2151063"/>
                <a:gd name="T76" fmla="*/ 904755 w 1358900"/>
                <a:gd name="T77" fmla="*/ 100640 h 2151063"/>
                <a:gd name="T78" fmla="*/ 715934 w 1358900"/>
                <a:gd name="T79" fmla="*/ 65405 h 2151063"/>
                <a:gd name="T80" fmla="*/ 865159 w 1358900"/>
                <a:gd name="T81" fmla="*/ 25723 h 2151063"/>
                <a:gd name="T82" fmla="*/ 1059288 w 1358900"/>
                <a:gd name="T83" fmla="*/ 116228 h 2151063"/>
                <a:gd name="T84" fmla="*/ 1214019 w 1358900"/>
                <a:gd name="T85" fmla="*/ 260084 h 2151063"/>
                <a:gd name="T86" fmla="*/ 1317596 w 1358900"/>
                <a:gd name="T87" fmla="*/ 445858 h 2151063"/>
                <a:gd name="T88" fmla="*/ 1358582 w 1358900"/>
                <a:gd name="T89" fmla="*/ 661800 h 2151063"/>
                <a:gd name="T90" fmla="*/ 1344285 w 1358900"/>
                <a:gd name="T91" fmla="*/ 819629 h 2151063"/>
                <a:gd name="T92" fmla="*/ 1261359 w 1358900"/>
                <a:gd name="T93" fmla="*/ 1030172 h 2151063"/>
                <a:gd name="T94" fmla="*/ 1147932 w 1358900"/>
                <a:gd name="T95" fmla="*/ 1196575 h 2151063"/>
                <a:gd name="T96" fmla="*/ 1054839 w 1358900"/>
                <a:gd name="T97" fmla="*/ 1399815 h 2151063"/>
                <a:gd name="T98" fmla="*/ 1037047 w 1358900"/>
                <a:gd name="T99" fmla="*/ 1560184 h 2151063"/>
                <a:gd name="T100" fmla="*/ 997649 w 1358900"/>
                <a:gd name="T101" fmla="*/ 1613217 h 2151063"/>
                <a:gd name="T102" fmla="*/ 338057 w 1358900"/>
                <a:gd name="T103" fmla="*/ 1599562 h 2151063"/>
                <a:gd name="T104" fmla="*/ 318358 w 1358900"/>
                <a:gd name="T105" fmla="*/ 1492543 h 2151063"/>
                <a:gd name="T106" fmla="*/ 276419 w 1358900"/>
                <a:gd name="T107" fmla="*/ 1314391 h 2151063"/>
                <a:gd name="T108" fmla="*/ 137892 w 1358900"/>
                <a:gd name="T109" fmla="*/ 1097178 h 2151063"/>
                <a:gd name="T110" fmla="*/ 65133 w 1358900"/>
                <a:gd name="T111" fmla="*/ 970471 h 2151063"/>
                <a:gd name="T112" fmla="*/ 6354 w 1358900"/>
                <a:gd name="T113" fmla="*/ 773900 h 2151063"/>
                <a:gd name="T114" fmla="*/ 5084 w 1358900"/>
                <a:gd name="T115" fmla="*/ 592571 h 2151063"/>
                <a:gd name="T116" fmla="*/ 66722 w 1358900"/>
                <a:gd name="T117" fmla="*/ 384886 h 2151063"/>
                <a:gd name="T118" fmla="*/ 187456 w 1358900"/>
                <a:gd name="T119" fmla="*/ 210861 h 2151063"/>
                <a:gd name="T120" fmla="*/ 355532 w 1358900"/>
                <a:gd name="T121" fmla="*/ 82249 h 2151063"/>
                <a:gd name="T122" fmla="*/ 558874 w 1358900"/>
                <a:gd name="T123" fmla="*/ 10797 h 215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58900" h="2151063">
                  <a:moveTo>
                    <a:pt x="492125" y="2016125"/>
                  </a:moveTo>
                  <a:lnTo>
                    <a:pt x="866775" y="2016125"/>
                  </a:lnTo>
                  <a:lnTo>
                    <a:pt x="866775" y="2023160"/>
                  </a:lnTo>
                  <a:lnTo>
                    <a:pt x="865819" y="2029875"/>
                  </a:lnTo>
                  <a:lnTo>
                    <a:pt x="864864" y="2036590"/>
                  </a:lnTo>
                  <a:lnTo>
                    <a:pt x="863271" y="2043305"/>
                  </a:lnTo>
                  <a:lnTo>
                    <a:pt x="861041" y="2050020"/>
                  </a:lnTo>
                  <a:lnTo>
                    <a:pt x="858811" y="2056415"/>
                  </a:lnTo>
                  <a:lnTo>
                    <a:pt x="855625" y="2062810"/>
                  </a:lnTo>
                  <a:lnTo>
                    <a:pt x="852120" y="2068565"/>
                  </a:lnTo>
                  <a:lnTo>
                    <a:pt x="848616" y="2074961"/>
                  </a:lnTo>
                  <a:lnTo>
                    <a:pt x="844156" y="2080397"/>
                  </a:lnTo>
                  <a:lnTo>
                    <a:pt x="839696" y="2086152"/>
                  </a:lnTo>
                  <a:lnTo>
                    <a:pt x="834917" y="2091588"/>
                  </a:lnTo>
                  <a:lnTo>
                    <a:pt x="829820" y="2097024"/>
                  </a:lnTo>
                  <a:lnTo>
                    <a:pt x="824404" y="2102140"/>
                  </a:lnTo>
                  <a:lnTo>
                    <a:pt x="818351" y="2106936"/>
                  </a:lnTo>
                  <a:lnTo>
                    <a:pt x="812298" y="2111733"/>
                  </a:lnTo>
                  <a:lnTo>
                    <a:pt x="805608" y="2116209"/>
                  </a:lnTo>
                  <a:lnTo>
                    <a:pt x="798918" y="2120366"/>
                  </a:lnTo>
                  <a:lnTo>
                    <a:pt x="791590" y="2124523"/>
                  </a:lnTo>
                  <a:lnTo>
                    <a:pt x="784263" y="2128041"/>
                  </a:lnTo>
                  <a:lnTo>
                    <a:pt x="776936" y="2131878"/>
                  </a:lnTo>
                  <a:lnTo>
                    <a:pt x="768971" y="2135075"/>
                  </a:lnTo>
                  <a:lnTo>
                    <a:pt x="760688" y="2137953"/>
                  </a:lnTo>
                  <a:lnTo>
                    <a:pt x="752405" y="2140511"/>
                  </a:lnTo>
                  <a:lnTo>
                    <a:pt x="743803" y="2142749"/>
                  </a:lnTo>
                  <a:lnTo>
                    <a:pt x="735202" y="2145307"/>
                  </a:lnTo>
                  <a:lnTo>
                    <a:pt x="726281" y="2146906"/>
                  </a:lnTo>
                  <a:lnTo>
                    <a:pt x="717361" y="2148505"/>
                  </a:lnTo>
                  <a:lnTo>
                    <a:pt x="708122" y="2149784"/>
                  </a:lnTo>
                  <a:lnTo>
                    <a:pt x="698565" y="2150424"/>
                  </a:lnTo>
                  <a:lnTo>
                    <a:pt x="689007" y="2151063"/>
                  </a:lnTo>
                  <a:lnTo>
                    <a:pt x="679769" y="2151063"/>
                  </a:lnTo>
                  <a:lnTo>
                    <a:pt x="669893" y="2151063"/>
                  </a:lnTo>
                  <a:lnTo>
                    <a:pt x="660335" y="2150424"/>
                  </a:lnTo>
                  <a:lnTo>
                    <a:pt x="650778" y="2149784"/>
                  </a:lnTo>
                  <a:lnTo>
                    <a:pt x="641539" y="2148505"/>
                  </a:lnTo>
                  <a:lnTo>
                    <a:pt x="632619" y="2146906"/>
                  </a:lnTo>
                  <a:lnTo>
                    <a:pt x="623699" y="2145307"/>
                  </a:lnTo>
                  <a:lnTo>
                    <a:pt x="615097" y="2142749"/>
                  </a:lnTo>
                  <a:lnTo>
                    <a:pt x="606495" y="2140511"/>
                  </a:lnTo>
                  <a:lnTo>
                    <a:pt x="598212" y="2137953"/>
                  </a:lnTo>
                  <a:lnTo>
                    <a:pt x="590248" y="2135075"/>
                  </a:lnTo>
                  <a:lnTo>
                    <a:pt x="582283" y="2131878"/>
                  </a:lnTo>
                  <a:lnTo>
                    <a:pt x="574637" y="2128041"/>
                  </a:lnTo>
                  <a:lnTo>
                    <a:pt x="567310" y="2124523"/>
                  </a:lnTo>
                  <a:lnTo>
                    <a:pt x="559983" y="2120366"/>
                  </a:lnTo>
                  <a:lnTo>
                    <a:pt x="553292" y="2116209"/>
                  </a:lnTo>
                  <a:lnTo>
                    <a:pt x="546921" y="2111733"/>
                  </a:lnTo>
                  <a:lnTo>
                    <a:pt x="540868" y="2106936"/>
                  </a:lnTo>
                  <a:lnTo>
                    <a:pt x="534815" y="2102140"/>
                  </a:lnTo>
                  <a:lnTo>
                    <a:pt x="529399" y="2097024"/>
                  </a:lnTo>
                  <a:lnTo>
                    <a:pt x="523983" y="2091588"/>
                  </a:lnTo>
                  <a:lnTo>
                    <a:pt x="519204" y="2086152"/>
                  </a:lnTo>
                  <a:lnTo>
                    <a:pt x="514744" y="2080397"/>
                  </a:lnTo>
                  <a:lnTo>
                    <a:pt x="510284" y="2074961"/>
                  </a:lnTo>
                  <a:lnTo>
                    <a:pt x="506780" y="2068565"/>
                  </a:lnTo>
                  <a:lnTo>
                    <a:pt x="503594" y="2062810"/>
                  </a:lnTo>
                  <a:lnTo>
                    <a:pt x="500408" y="2056415"/>
                  </a:lnTo>
                  <a:lnTo>
                    <a:pt x="497860" y="2050020"/>
                  </a:lnTo>
                  <a:lnTo>
                    <a:pt x="495629" y="2043305"/>
                  </a:lnTo>
                  <a:lnTo>
                    <a:pt x="494037" y="2036590"/>
                  </a:lnTo>
                  <a:lnTo>
                    <a:pt x="493081" y="2029875"/>
                  </a:lnTo>
                  <a:lnTo>
                    <a:pt x="492444" y="2023160"/>
                  </a:lnTo>
                  <a:lnTo>
                    <a:pt x="492125" y="2016125"/>
                  </a:lnTo>
                  <a:close/>
                  <a:moveTo>
                    <a:pt x="429455" y="1851025"/>
                  </a:moveTo>
                  <a:lnTo>
                    <a:pt x="929444" y="1851025"/>
                  </a:lnTo>
                  <a:lnTo>
                    <a:pt x="935464" y="1851345"/>
                  </a:lnTo>
                  <a:lnTo>
                    <a:pt x="941485" y="1852305"/>
                  </a:lnTo>
                  <a:lnTo>
                    <a:pt x="947188" y="1853585"/>
                  </a:lnTo>
                  <a:lnTo>
                    <a:pt x="952574" y="1855825"/>
                  </a:lnTo>
                  <a:lnTo>
                    <a:pt x="957644" y="1858066"/>
                  </a:lnTo>
                  <a:lnTo>
                    <a:pt x="963030" y="1861266"/>
                  </a:lnTo>
                  <a:lnTo>
                    <a:pt x="967466" y="1864786"/>
                  </a:lnTo>
                  <a:lnTo>
                    <a:pt x="971585" y="1868626"/>
                  </a:lnTo>
                  <a:lnTo>
                    <a:pt x="975704" y="1873107"/>
                  </a:lnTo>
                  <a:lnTo>
                    <a:pt x="978873" y="1877587"/>
                  </a:lnTo>
                  <a:lnTo>
                    <a:pt x="981725" y="1882388"/>
                  </a:lnTo>
                  <a:lnTo>
                    <a:pt x="984259" y="1887828"/>
                  </a:lnTo>
                  <a:lnTo>
                    <a:pt x="986477" y="1893268"/>
                  </a:lnTo>
                  <a:lnTo>
                    <a:pt x="988062" y="1899029"/>
                  </a:lnTo>
                  <a:lnTo>
                    <a:pt x="988695" y="1905109"/>
                  </a:lnTo>
                  <a:lnTo>
                    <a:pt x="989012" y="1911190"/>
                  </a:lnTo>
                  <a:lnTo>
                    <a:pt x="988695" y="1917270"/>
                  </a:lnTo>
                  <a:lnTo>
                    <a:pt x="988062" y="1923351"/>
                  </a:lnTo>
                  <a:lnTo>
                    <a:pt x="986477" y="1929111"/>
                  </a:lnTo>
                  <a:lnTo>
                    <a:pt x="984259" y="1934872"/>
                  </a:lnTo>
                  <a:lnTo>
                    <a:pt x="981725" y="1939992"/>
                  </a:lnTo>
                  <a:lnTo>
                    <a:pt x="978873" y="1945113"/>
                  </a:lnTo>
                  <a:lnTo>
                    <a:pt x="975704" y="1949593"/>
                  </a:lnTo>
                  <a:lnTo>
                    <a:pt x="971585" y="1953753"/>
                  </a:lnTo>
                  <a:lnTo>
                    <a:pt x="967466" y="1957914"/>
                  </a:lnTo>
                  <a:lnTo>
                    <a:pt x="963030" y="1961114"/>
                  </a:lnTo>
                  <a:lnTo>
                    <a:pt x="957644" y="1963994"/>
                  </a:lnTo>
                  <a:lnTo>
                    <a:pt x="952574" y="1966554"/>
                  </a:lnTo>
                  <a:lnTo>
                    <a:pt x="947188" y="1968795"/>
                  </a:lnTo>
                  <a:lnTo>
                    <a:pt x="941485" y="1970395"/>
                  </a:lnTo>
                  <a:lnTo>
                    <a:pt x="935464" y="1971355"/>
                  </a:lnTo>
                  <a:lnTo>
                    <a:pt x="929444" y="1971675"/>
                  </a:lnTo>
                  <a:lnTo>
                    <a:pt x="429455" y="1971675"/>
                  </a:lnTo>
                  <a:lnTo>
                    <a:pt x="423435" y="1971355"/>
                  </a:lnTo>
                  <a:lnTo>
                    <a:pt x="417414" y="1970395"/>
                  </a:lnTo>
                  <a:lnTo>
                    <a:pt x="411711" y="1968795"/>
                  </a:lnTo>
                  <a:lnTo>
                    <a:pt x="406325" y="1966554"/>
                  </a:lnTo>
                  <a:lnTo>
                    <a:pt x="401255" y="1963994"/>
                  </a:lnTo>
                  <a:lnTo>
                    <a:pt x="396185" y="1961114"/>
                  </a:lnTo>
                  <a:lnTo>
                    <a:pt x="391433" y="1957914"/>
                  </a:lnTo>
                  <a:lnTo>
                    <a:pt x="387314" y="1953753"/>
                  </a:lnTo>
                  <a:lnTo>
                    <a:pt x="383511" y="1949593"/>
                  </a:lnTo>
                  <a:lnTo>
                    <a:pt x="380026" y="1945113"/>
                  </a:lnTo>
                  <a:lnTo>
                    <a:pt x="377174" y="1939992"/>
                  </a:lnTo>
                  <a:lnTo>
                    <a:pt x="374323" y="1934872"/>
                  </a:lnTo>
                  <a:lnTo>
                    <a:pt x="372422" y="1929111"/>
                  </a:lnTo>
                  <a:lnTo>
                    <a:pt x="370837" y="1923351"/>
                  </a:lnTo>
                  <a:lnTo>
                    <a:pt x="370204" y="1917270"/>
                  </a:lnTo>
                  <a:lnTo>
                    <a:pt x="369887" y="1911190"/>
                  </a:lnTo>
                  <a:lnTo>
                    <a:pt x="370204" y="1905109"/>
                  </a:lnTo>
                  <a:lnTo>
                    <a:pt x="370837" y="1899029"/>
                  </a:lnTo>
                  <a:lnTo>
                    <a:pt x="372422" y="1893268"/>
                  </a:lnTo>
                  <a:lnTo>
                    <a:pt x="374323" y="1887828"/>
                  </a:lnTo>
                  <a:lnTo>
                    <a:pt x="377174" y="1882388"/>
                  </a:lnTo>
                  <a:lnTo>
                    <a:pt x="380026" y="1877587"/>
                  </a:lnTo>
                  <a:lnTo>
                    <a:pt x="383511" y="1873107"/>
                  </a:lnTo>
                  <a:lnTo>
                    <a:pt x="387314" y="1868626"/>
                  </a:lnTo>
                  <a:lnTo>
                    <a:pt x="391433" y="1864786"/>
                  </a:lnTo>
                  <a:lnTo>
                    <a:pt x="396185" y="1861266"/>
                  </a:lnTo>
                  <a:lnTo>
                    <a:pt x="401255" y="1858066"/>
                  </a:lnTo>
                  <a:lnTo>
                    <a:pt x="406325" y="1855825"/>
                  </a:lnTo>
                  <a:lnTo>
                    <a:pt x="411711" y="1853585"/>
                  </a:lnTo>
                  <a:lnTo>
                    <a:pt x="417414" y="1852305"/>
                  </a:lnTo>
                  <a:lnTo>
                    <a:pt x="423435" y="1851345"/>
                  </a:lnTo>
                  <a:lnTo>
                    <a:pt x="429455" y="1851025"/>
                  </a:lnTo>
                  <a:close/>
                  <a:moveTo>
                    <a:pt x="429455" y="1692275"/>
                  </a:moveTo>
                  <a:lnTo>
                    <a:pt x="929444" y="1692275"/>
                  </a:lnTo>
                  <a:lnTo>
                    <a:pt x="935464" y="1692596"/>
                  </a:lnTo>
                  <a:lnTo>
                    <a:pt x="941485" y="1693238"/>
                  </a:lnTo>
                  <a:lnTo>
                    <a:pt x="947188" y="1694842"/>
                  </a:lnTo>
                  <a:lnTo>
                    <a:pt x="952574" y="1697088"/>
                  </a:lnTo>
                  <a:lnTo>
                    <a:pt x="957644" y="1699655"/>
                  </a:lnTo>
                  <a:lnTo>
                    <a:pt x="963030" y="1702543"/>
                  </a:lnTo>
                  <a:lnTo>
                    <a:pt x="967466" y="1706073"/>
                  </a:lnTo>
                  <a:lnTo>
                    <a:pt x="971585" y="1709923"/>
                  </a:lnTo>
                  <a:lnTo>
                    <a:pt x="975704" y="1714095"/>
                  </a:lnTo>
                  <a:lnTo>
                    <a:pt x="978873" y="1718908"/>
                  </a:lnTo>
                  <a:lnTo>
                    <a:pt x="981725" y="1724042"/>
                  </a:lnTo>
                  <a:lnTo>
                    <a:pt x="984259" y="1729176"/>
                  </a:lnTo>
                  <a:lnTo>
                    <a:pt x="986477" y="1734631"/>
                  </a:lnTo>
                  <a:lnTo>
                    <a:pt x="988062" y="1740407"/>
                  </a:lnTo>
                  <a:lnTo>
                    <a:pt x="988695" y="1746503"/>
                  </a:lnTo>
                  <a:lnTo>
                    <a:pt x="989012" y="1752600"/>
                  </a:lnTo>
                  <a:lnTo>
                    <a:pt x="988695" y="1759017"/>
                  </a:lnTo>
                  <a:lnTo>
                    <a:pt x="988062" y="1764793"/>
                  </a:lnTo>
                  <a:lnTo>
                    <a:pt x="986477" y="1770569"/>
                  </a:lnTo>
                  <a:lnTo>
                    <a:pt x="984259" y="1776024"/>
                  </a:lnTo>
                  <a:lnTo>
                    <a:pt x="981725" y="1781479"/>
                  </a:lnTo>
                  <a:lnTo>
                    <a:pt x="978873" y="1786292"/>
                  </a:lnTo>
                  <a:lnTo>
                    <a:pt x="975704" y="1791426"/>
                  </a:lnTo>
                  <a:lnTo>
                    <a:pt x="971585" y="1795598"/>
                  </a:lnTo>
                  <a:lnTo>
                    <a:pt x="967466" y="1799127"/>
                  </a:lnTo>
                  <a:lnTo>
                    <a:pt x="963030" y="1802657"/>
                  </a:lnTo>
                  <a:lnTo>
                    <a:pt x="957644" y="1805866"/>
                  </a:lnTo>
                  <a:lnTo>
                    <a:pt x="952574" y="1808433"/>
                  </a:lnTo>
                  <a:lnTo>
                    <a:pt x="947188" y="1810358"/>
                  </a:lnTo>
                  <a:lnTo>
                    <a:pt x="941485" y="1811641"/>
                  </a:lnTo>
                  <a:lnTo>
                    <a:pt x="935464" y="1812604"/>
                  </a:lnTo>
                  <a:lnTo>
                    <a:pt x="929444" y="1812925"/>
                  </a:lnTo>
                  <a:lnTo>
                    <a:pt x="429455" y="1812925"/>
                  </a:lnTo>
                  <a:lnTo>
                    <a:pt x="423435" y="1812604"/>
                  </a:lnTo>
                  <a:lnTo>
                    <a:pt x="417414" y="1811641"/>
                  </a:lnTo>
                  <a:lnTo>
                    <a:pt x="411711" y="1810358"/>
                  </a:lnTo>
                  <a:lnTo>
                    <a:pt x="406325" y="1808433"/>
                  </a:lnTo>
                  <a:lnTo>
                    <a:pt x="401255" y="1805866"/>
                  </a:lnTo>
                  <a:lnTo>
                    <a:pt x="396185" y="1802657"/>
                  </a:lnTo>
                  <a:lnTo>
                    <a:pt x="391433" y="1799127"/>
                  </a:lnTo>
                  <a:lnTo>
                    <a:pt x="387314" y="1795598"/>
                  </a:lnTo>
                  <a:lnTo>
                    <a:pt x="383511" y="1791426"/>
                  </a:lnTo>
                  <a:lnTo>
                    <a:pt x="380026" y="1786292"/>
                  </a:lnTo>
                  <a:lnTo>
                    <a:pt x="377174" y="1781479"/>
                  </a:lnTo>
                  <a:lnTo>
                    <a:pt x="374323" y="1776024"/>
                  </a:lnTo>
                  <a:lnTo>
                    <a:pt x="372422" y="1770569"/>
                  </a:lnTo>
                  <a:lnTo>
                    <a:pt x="370837" y="1764793"/>
                  </a:lnTo>
                  <a:lnTo>
                    <a:pt x="370204" y="1759017"/>
                  </a:lnTo>
                  <a:lnTo>
                    <a:pt x="369887" y="1752600"/>
                  </a:lnTo>
                  <a:lnTo>
                    <a:pt x="370204" y="1746503"/>
                  </a:lnTo>
                  <a:lnTo>
                    <a:pt x="370837" y="1740407"/>
                  </a:lnTo>
                  <a:lnTo>
                    <a:pt x="372422" y="1734631"/>
                  </a:lnTo>
                  <a:lnTo>
                    <a:pt x="374323" y="1729176"/>
                  </a:lnTo>
                  <a:lnTo>
                    <a:pt x="377174" y="1724042"/>
                  </a:lnTo>
                  <a:lnTo>
                    <a:pt x="380026" y="1718908"/>
                  </a:lnTo>
                  <a:lnTo>
                    <a:pt x="383511" y="1714095"/>
                  </a:lnTo>
                  <a:lnTo>
                    <a:pt x="387314" y="1709923"/>
                  </a:lnTo>
                  <a:lnTo>
                    <a:pt x="391433" y="1706073"/>
                  </a:lnTo>
                  <a:lnTo>
                    <a:pt x="396185" y="1702543"/>
                  </a:lnTo>
                  <a:lnTo>
                    <a:pt x="401255" y="1699655"/>
                  </a:lnTo>
                  <a:lnTo>
                    <a:pt x="406325" y="1697088"/>
                  </a:lnTo>
                  <a:lnTo>
                    <a:pt x="411711" y="1694842"/>
                  </a:lnTo>
                  <a:lnTo>
                    <a:pt x="417414" y="1693238"/>
                  </a:lnTo>
                  <a:lnTo>
                    <a:pt x="423435" y="1692596"/>
                  </a:lnTo>
                  <a:lnTo>
                    <a:pt x="429455" y="1692275"/>
                  </a:lnTo>
                  <a:close/>
                  <a:moveTo>
                    <a:pt x="1217103" y="1013330"/>
                  </a:moveTo>
                  <a:lnTo>
                    <a:pt x="1217023" y="1014521"/>
                  </a:lnTo>
                  <a:lnTo>
                    <a:pt x="1216389" y="1018965"/>
                  </a:lnTo>
                  <a:lnTo>
                    <a:pt x="1215437" y="1022139"/>
                  </a:lnTo>
                  <a:lnTo>
                    <a:pt x="1214802" y="1023409"/>
                  </a:lnTo>
                  <a:lnTo>
                    <a:pt x="1214167" y="1024361"/>
                  </a:lnTo>
                  <a:lnTo>
                    <a:pt x="1213850" y="1024679"/>
                  </a:lnTo>
                  <a:lnTo>
                    <a:pt x="1212263" y="1027536"/>
                  </a:lnTo>
                  <a:lnTo>
                    <a:pt x="1210676" y="1029440"/>
                  </a:lnTo>
                  <a:lnTo>
                    <a:pt x="1213215" y="1024996"/>
                  </a:lnTo>
                  <a:lnTo>
                    <a:pt x="1215119" y="1020870"/>
                  </a:lnTo>
                  <a:lnTo>
                    <a:pt x="1216389" y="1017378"/>
                  </a:lnTo>
                  <a:lnTo>
                    <a:pt x="1217023" y="1013886"/>
                  </a:lnTo>
                  <a:lnTo>
                    <a:pt x="1217103" y="1013330"/>
                  </a:lnTo>
                  <a:close/>
                  <a:moveTo>
                    <a:pt x="1217341" y="1009442"/>
                  </a:moveTo>
                  <a:lnTo>
                    <a:pt x="1217658" y="1010077"/>
                  </a:lnTo>
                  <a:lnTo>
                    <a:pt x="1217341" y="1011664"/>
                  </a:lnTo>
                  <a:lnTo>
                    <a:pt x="1217103" y="1013330"/>
                  </a:lnTo>
                  <a:lnTo>
                    <a:pt x="1217341" y="1009760"/>
                  </a:lnTo>
                  <a:lnTo>
                    <a:pt x="1217341" y="1009442"/>
                  </a:lnTo>
                  <a:close/>
                  <a:moveTo>
                    <a:pt x="1162712" y="1009170"/>
                  </a:moveTo>
                  <a:lnTo>
                    <a:pt x="1162440" y="1013251"/>
                  </a:lnTo>
                  <a:lnTo>
                    <a:pt x="1162440" y="1012934"/>
                  </a:lnTo>
                  <a:lnTo>
                    <a:pt x="1162440" y="1011347"/>
                  </a:lnTo>
                  <a:lnTo>
                    <a:pt x="1162712" y="1009170"/>
                  </a:lnTo>
                  <a:close/>
                  <a:moveTo>
                    <a:pt x="1167137" y="996491"/>
                  </a:moveTo>
                  <a:lnTo>
                    <a:pt x="1166565" y="997380"/>
                  </a:lnTo>
                  <a:lnTo>
                    <a:pt x="1164661" y="1001506"/>
                  </a:lnTo>
                  <a:lnTo>
                    <a:pt x="1163392" y="1005633"/>
                  </a:lnTo>
                  <a:lnTo>
                    <a:pt x="1162757" y="1008807"/>
                  </a:lnTo>
                  <a:lnTo>
                    <a:pt x="1162712" y="1009170"/>
                  </a:lnTo>
                  <a:lnTo>
                    <a:pt x="1162757" y="1008490"/>
                  </a:lnTo>
                  <a:lnTo>
                    <a:pt x="1163392" y="1004681"/>
                  </a:lnTo>
                  <a:lnTo>
                    <a:pt x="1164344" y="1001189"/>
                  </a:lnTo>
                  <a:lnTo>
                    <a:pt x="1164767" y="1000448"/>
                  </a:lnTo>
                  <a:lnTo>
                    <a:pt x="1164979" y="1000237"/>
                  </a:lnTo>
                  <a:lnTo>
                    <a:pt x="1164979" y="1000078"/>
                  </a:lnTo>
                  <a:lnTo>
                    <a:pt x="1165613" y="998967"/>
                  </a:lnTo>
                  <a:lnTo>
                    <a:pt x="1166089" y="998015"/>
                  </a:lnTo>
                  <a:lnTo>
                    <a:pt x="1166756" y="996872"/>
                  </a:lnTo>
                  <a:lnTo>
                    <a:pt x="1167137" y="996491"/>
                  </a:lnTo>
                  <a:close/>
                  <a:moveTo>
                    <a:pt x="1167517" y="995899"/>
                  </a:moveTo>
                  <a:lnTo>
                    <a:pt x="1167517" y="996110"/>
                  </a:lnTo>
                  <a:lnTo>
                    <a:pt x="1167137" y="996491"/>
                  </a:lnTo>
                  <a:lnTo>
                    <a:pt x="1167517" y="995899"/>
                  </a:lnTo>
                  <a:close/>
                  <a:moveTo>
                    <a:pt x="701019" y="65088"/>
                  </a:moveTo>
                  <a:lnTo>
                    <a:pt x="686421" y="65405"/>
                  </a:lnTo>
                  <a:lnTo>
                    <a:pt x="671823" y="66358"/>
                  </a:lnTo>
                  <a:lnTo>
                    <a:pt x="657225" y="67310"/>
                  </a:lnTo>
                  <a:lnTo>
                    <a:pt x="671823" y="68897"/>
                  </a:lnTo>
                  <a:lnTo>
                    <a:pt x="686104" y="70484"/>
                  </a:lnTo>
                  <a:lnTo>
                    <a:pt x="700384" y="72389"/>
                  </a:lnTo>
                  <a:lnTo>
                    <a:pt x="714982" y="74611"/>
                  </a:lnTo>
                  <a:lnTo>
                    <a:pt x="729263" y="77468"/>
                  </a:lnTo>
                  <a:lnTo>
                    <a:pt x="743226" y="80325"/>
                  </a:lnTo>
                  <a:lnTo>
                    <a:pt x="757189" y="83499"/>
                  </a:lnTo>
                  <a:lnTo>
                    <a:pt x="771152" y="86673"/>
                  </a:lnTo>
                  <a:lnTo>
                    <a:pt x="785433" y="90800"/>
                  </a:lnTo>
                  <a:lnTo>
                    <a:pt x="799079" y="94609"/>
                  </a:lnTo>
                  <a:lnTo>
                    <a:pt x="812725" y="98736"/>
                  </a:lnTo>
                  <a:lnTo>
                    <a:pt x="826053" y="103497"/>
                  </a:lnTo>
                  <a:lnTo>
                    <a:pt x="839382" y="108259"/>
                  </a:lnTo>
                  <a:lnTo>
                    <a:pt x="852710" y="113655"/>
                  </a:lnTo>
                  <a:lnTo>
                    <a:pt x="865721" y="119051"/>
                  </a:lnTo>
                  <a:lnTo>
                    <a:pt x="878733" y="125082"/>
                  </a:lnTo>
                  <a:lnTo>
                    <a:pt x="892061" y="130796"/>
                  </a:lnTo>
                  <a:lnTo>
                    <a:pt x="904755" y="137462"/>
                  </a:lnTo>
                  <a:lnTo>
                    <a:pt x="917131" y="143811"/>
                  </a:lnTo>
                  <a:lnTo>
                    <a:pt x="929508" y="150794"/>
                  </a:lnTo>
                  <a:lnTo>
                    <a:pt x="941884" y="157778"/>
                  </a:lnTo>
                  <a:lnTo>
                    <a:pt x="953944" y="165078"/>
                  </a:lnTo>
                  <a:lnTo>
                    <a:pt x="965685" y="173014"/>
                  </a:lnTo>
                  <a:lnTo>
                    <a:pt x="977427" y="180633"/>
                  </a:lnTo>
                  <a:lnTo>
                    <a:pt x="988852" y="188886"/>
                  </a:lnTo>
                  <a:lnTo>
                    <a:pt x="1000276" y="197139"/>
                  </a:lnTo>
                  <a:lnTo>
                    <a:pt x="1011383" y="206027"/>
                  </a:lnTo>
                  <a:lnTo>
                    <a:pt x="1022173" y="214598"/>
                  </a:lnTo>
                  <a:lnTo>
                    <a:pt x="1032963" y="223803"/>
                  </a:lnTo>
                  <a:lnTo>
                    <a:pt x="1043118" y="233008"/>
                  </a:lnTo>
                  <a:lnTo>
                    <a:pt x="1053590" y="242531"/>
                  </a:lnTo>
                  <a:lnTo>
                    <a:pt x="1063428" y="252054"/>
                  </a:lnTo>
                  <a:lnTo>
                    <a:pt x="1073266" y="262212"/>
                  </a:lnTo>
                  <a:lnTo>
                    <a:pt x="1083103" y="272370"/>
                  </a:lnTo>
                  <a:lnTo>
                    <a:pt x="1092306" y="282845"/>
                  </a:lnTo>
                  <a:lnTo>
                    <a:pt x="1101192" y="293320"/>
                  </a:lnTo>
                  <a:lnTo>
                    <a:pt x="1110078" y="304113"/>
                  </a:lnTo>
                  <a:lnTo>
                    <a:pt x="1118963" y="315223"/>
                  </a:lnTo>
                  <a:lnTo>
                    <a:pt x="1127214" y="326333"/>
                  </a:lnTo>
                  <a:lnTo>
                    <a:pt x="1135148" y="337760"/>
                  </a:lnTo>
                  <a:lnTo>
                    <a:pt x="1143082" y="349188"/>
                  </a:lnTo>
                  <a:lnTo>
                    <a:pt x="1151015" y="360615"/>
                  </a:lnTo>
                  <a:lnTo>
                    <a:pt x="1157997" y="372360"/>
                  </a:lnTo>
                  <a:lnTo>
                    <a:pt x="1165296" y="384423"/>
                  </a:lnTo>
                  <a:lnTo>
                    <a:pt x="1171960" y="396485"/>
                  </a:lnTo>
                  <a:lnTo>
                    <a:pt x="1178625" y="408865"/>
                  </a:lnTo>
                  <a:lnTo>
                    <a:pt x="1184971" y="421244"/>
                  </a:lnTo>
                  <a:lnTo>
                    <a:pt x="1190684" y="433624"/>
                  </a:lnTo>
                  <a:lnTo>
                    <a:pt x="1196713" y="446321"/>
                  </a:lnTo>
                  <a:lnTo>
                    <a:pt x="1201791" y="459019"/>
                  </a:lnTo>
                  <a:lnTo>
                    <a:pt x="1206868" y="471716"/>
                  </a:lnTo>
                  <a:lnTo>
                    <a:pt x="1211629" y="484730"/>
                  </a:lnTo>
                  <a:lnTo>
                    <a:pt x="1216071" y="497745"/>
                  </a:lnTo>
                  <a:lnTo>
                    <a:pt x="1220514" y="511077"/>
                  </a:lnTo>
                  <a:lnTo>
                    <a:pt x="1224322" y="524409"/>
                  </a:lnTo>
                  <a:lnTo>
                    <a:pt x="1227813" y="537741"/>
                  </a:lnTo>
                  <a:lnTo>
                    <a:pt x="1230987" y="551073"/>
                  </a:lnTo>
                  <a:lnTo>
                    <a:pt x="1234160" y="564405"/>
                  </a:lnTo>
                  <a:lnTo>
                    <a:pt x="1237016" y="578055"/>
                  </a:lnTo>
                  <a:lnTo>
                    <a:pt x="1239238" y="591704"/>
                  </a:lnTo>
                  <a:lnTo>
                    <a:pt x="1241142" y="605671"/>
                  </a:lnTo>
                  <a:lnTo>
                    <a:pt x="1243046" y="619321"/>
                  </a:lnTo>
                  <a:lnTo>
                    <a:pt x="1244633" y="632970"/>
                  </a:lnTo>
                  <a:lnTo>
                    <a:pt x="1245902" y="646620"/>
                  </a:lnTo>
                  <a:lnTo>
                    <a:pt x="1246537" y="660269"/>
                  </a:lnTo>
                  <a:lnTo>
                    <a:pt x="1247171" y="674236"/>
                  </a:lnTo>
                  <a:lnTo>
                    <a:pt x="1247489" y="688203"/>
                  </a:lnTo>
                  <a:lnTo>
                    <a:pt x="1247171" y="701852"/>
                  </a:lnTo>
                  <a:lnTo>
                    <a:pt x="1246854" y="715819"/>
                  </a:lnTo>
                  <a:lnTo>
                    <a:pt x="1246219" y="729469"/>
                  </a:lnTo>
                  <a:lnTo>
                    <a:pt x="1245267" y="743118"/>
                  </a:lnTo>
                  <a:lnTo>
                    <a:pt x="1243998" y="756768"/>
                  </a:lnTo>
                  <a:lnTo>
                    <a:pt x="1242094" y="771052"/>
                  </a:lnTo>
                  <a:lnTo>
                    <a:pt x="1240190" y="784702"/>
                  </a:lnTo>
                  <a:lnTo>
                    <a:pt x="1237968" y="798034"/>
                  </a:lnTo>
                  <a:lnTo>
                    <a:pt x="1235747" y="811683"/>
                  </a:lnTo>
                  <a:lnTo>
                    <a:pt x="1232891" y="825333"/>
                  </a:lnTo>
                  <a:lnTo>
                    <a:pt x="1229400" y="838665"/>
                  </a:lnTo>
                  <a:lnTo>
                    <a:pt x="1226226" y="852314"/>
                  </a:lnTo>
                  <a:lnTo>
                    <a:pt x="1222418" y="865646"/>
                  </a:lnTo>
                  <a:lnTo>
                    <a:pt x="1218293" y="878661"/>
                  </a:lnTo>
                  <a:lnTo>
                    <a:pt x="1214167" y="891993"/>
                  </a:lnTo>
                  <a:lnTo>
                    <a:pt x="1209407" y="905008"/>
                  </a:lnTo>
                  <a:lnTo>
                    <a:pt x="1204330" y="918022"/>
                  </a:lnTo>
                  <a:lnTo>
                    <a:pt x="1199252" y="930720"/>
                  </a:lnTo>
                  <a:lnTo>
                    <a:pt x="1193540" y="943417"/>
                  </a:lnTo>
                  <a:lnTo>
                    <a:pt x="1187828" y="956114"/>
                  </a:lnTo>
                  <a:lnTo>
                    <a:pt x="1181481" y="968811"/>
                  </a:lnTo>
                  <a:lnTo>
                    <a:pt x="1175451" y="981191"/>
                  </a:lnTo>
                  <a:lnTo>
                    <a:pt x="1168469" y="993253"/>
                  </a:lnTo>
                  <a:lnTo>
                    <a:pt x="1167094" y="996004"/>
                  </a:lnTo>
                  <a:lnTo>
                    <a:pt x="1166565" y="996745"/>
                  </a:lnTo>
                  <a:lnTo>
                    <a:pt x="1166883" y="996428"/>
                  </a:lnTo>
                  <a:lnTo>
                    <a:pt x="1167094" y="996004"/>
                  </a:lnTo>
                  <a:lnTo>
                    <a:pt x="1168152" y="994523"/>
                  </a:lnTo>
                  <a:lnTo>
                    <a:pt x="1169422" y="992936"/>
                  </a:lnTo>
                  <a:lnTo>
                    <a:pt x="1167517" y="995899"/>
                  </a:lnTo>
                  <a:lnTo>
                    <a:pt x="1167517" y="995793"/>
                  </a:lnTo>
                  <a:lnTo>
                    <a:pt x="1167200" y="996110"/>
                  </a:lnTo>
                  <a:lnTo>
                    <a:pt x="1166756" y="996872"/>
                  </a:lnTo>
                  <a:lnTo>
                    <a:pt x="1166565" y="997062"/>
                  </a:lnTo>
                  <a:lnTo>
                    <a:pt x="1166089" y="998015"/>
                  </a:lnTo>
                  <a:lnTo>
                    <a:pt x="1164979" y="999919"/>
                  </a:lnTo>
                  <a:lnTo>
                    <a:pt x="1164979" y="1000078"/>
                  </a:lnTo>
                  <a:lnTo>
                    <a:pt x="1164767" y="1000448"/>
                  </a:lnTo>
                  <a:lnTo>
                    <a:pt x="1164344" y="1000872"/>
                  </a:lnTo>
                  <a:lnTo>
                    <a:pt x="1161488" y="1007220"/>
                  </a:lnTo>
                  <a:lnTo>
                    <a:pt x="1155141" y="1019282"/>
                  </a:lnTo>
                  <a:lnTo>
                    <a:pt x="1148159" y="1031345"/>
                  </a:lnTo>
                  <a:lnTo>
                    <a:pt x="1141495" y="1043407"/>
                  </a:lnTo>
                  <a:lnTo>
                    <a:pt x="1133879" y="1055152"/>
                  </a:lnTo>
                  <a:lnTo>
                    <a:pt x="1126262" y="1066897"/>
                  </a:lnTo>
                  <a:lnTo>
                    <a:pt x="1118329" y="1078959"/>
                  </a:lnTo>
                  <a:lnTo>
                    <a:pt x="1109760" y="1090704"/>
                  </a:lnTo>
                  <a:lnTo>
                    <a:pt x="1093258" y="1114194"/>
                  </a:lnTo>
                  <a:lnTo>
                    <a:pt x="1076439" y="1138319"/>
                  </a:lnTo>
                  <a:lnTo>
                    <a:pt x="1068188" y="1150698"/>
                  </a:lnTo>
                  <a:lnTo>
                    <a:pt x="1059937" y="1163396"/>
                  </a:lnTo>
                  <a:lnTo>
                    <a:pt x="1052003" y="1175775"/>
                  </a:lnTo>
                  <a:lnTo>
                    <a:pt x="1044704" y="1188790"/>
                  </a:lnTo>
                  <a:lnTo>
                    <a:pt x="1037088" y="1201805"/>
                  </a:lnTo>
                  <a:lnTo>
                    <a:pt x="1029789" y="1214819"/>
                  </a:lnTo>
                  <a:lnTo>
                    <a:pt x="1023125" y="1228786"/>
                  </a:lnTo>
                  <a:lnTo>
                    <a:pt x="1016461" y="1242118"/>
                  </a:lnTo>
                  <a:lnTo>
                    <a:pt x="1010748" y="1256085"/>
                  </a:lnTo>
                  <a:lnTo>
                    <a:pt x="1005036" y="1269735"/>
                  </a:lnTo>
                  <a:lnTo>
                    <a:pt x="999959" y="1284019"/>
                  </a:lnTo>
                  <a:lnTo>
                    <a:pt x="995199" y="1298621"/>
                  </a:lnTo>
                  <a:lnTo>
                    <a:pt x="991073" y="1312905"/>
                  </a:lnTo>
                  <a:lnTo>
                    <a:pt x="987265" y="1327189"/>
                  </a:lnTo>
                  <a:lnTo>
                    <a:pt x="983774" y="1341791"/>
                  </a:lnTo>
                  <a:lnTo>
                    <a:pt x="980918" y="1356393"/>
                  </a:lnTo>
                  <a:lnTo>
                    <a:pt x="978379" y="1370995"/>
                  </a:lnTo>
                  <a:lnTo>
                    <a:pt x="976475" y="1385597"/>
                  </a:lnTo>
                  <a:lnTo>
                    <a:pt x="974888" y="1400198"/>
                  </a:lnTo>
                  <a:lnTo>
                    <a:pt x="973619" y="1415118"/>
                  </a:lnTo>
                  <a:lnTo>
                    <a:pt x="972350" y="1430037"/>
                  </a:lnTo>
                  <a:lnTo>
                    <a:pt x="972032" y="1444639"/>
                  </a:lnTo>
                  <a:lnTo>
                    <a:pt x="971715" y="1459240"/>
                  </a:lnTo>
                  <a:lnTo>
                    <a:pt x="972032" y="1474160"/>
                  </a:lnTo>
                  <a:lnTo>
                    <a:pt x="972667" y="1488761"/>
                  </a:lnTo>
                  <a:lnTo>
                    <a:pt x="973619" y="1503363"/>
                  </a:lnTo>
                  <a:lnTo>
                    <a:pt x="975523" y="1488761"/>
                  </a:lnTo>
                  <a:lnTo>
                    <a:pt x="977110" y="1474477"/>
                  </a:lnTo>
                  <a:lnTo>
                    <a:pt x="979331" y="1459875"/>
                  </a:lnTo>
                  <a:lnTo>
                    <a:pt x="981553" y="1445591"/>
                  </a:lnTo>
                  <a:lnTo>
                    <a:pt x="984091" y="1431306"/>
                  </a:lnTo>
                  <a:lnTo>
                    <a:pt x="987265" y="1417022"/>
                  </a:lnTo>
                  <a:lnTo>
                    <a:pt x="990438" y="1402738"/>
                  </a:lnTo>
                  <a:lnTo>
                    <a:pt x="993929" y="1389088"/>
                  </a:lnTo>
                  <a:lnTo>
                    <a:pt x="997737" y="1375121"/>
                  </a:lnTo>
                  <a:lnTo>
                    <a:pt x="1001863" y="1361472"/>
                  </a:lnTo>
                  <a:lnTo>
                    <a:pt x="1005988" y="1347822"/>
                  </a:lnTo>
                  <a:lnTo>
                    <a:pt x="1011066" y="1334490"/>
                  </a:lnTo>
                  <a:lnTo>
                    <a:pt x="1016143" y="1321476"/>
                  </a:lnTo>
                  <a:lnTo>
                    <a:pt x="1021856" y="1308144"/>
                  </a:lnTo>
                  <a:lnTo>
                    <a:pt x="1027568" y="1295129"/>
                  </a:lnTo>
                  <a:lnTo>
                    <a:pt x="1033915" y="1282432"/>
                  </a:lnTo>
                  <a:lnTo>
                    <a:pt x="1040262" y="1269735"/>
                  </a:lnTo>
                  <a:lnTo>
                    <a:pt x="1047243" y="1257672"/>
                  </a:lnTo>
                  <a:lnTo>
                    <a:pt x="1054225" y="1245293"/>
                  </a:lnTo>
                  <a:lnTo>
                    <a:pt x="1061841" y="1233548"/>
                  </a:lnTo>
                  <a:lnTo>
                    <a:pt x="1069775" y="1221803"/>
                  </a:lnTo>
                  <a:lnTo>
                    <a:pt x="1077391" y="1210058"/>
                  </a:lnTo>
                  <a:lnTo>
                    <a:pt x="1085959" y="1198630"/>
                  </a:lnTo>
                  <a:lnTo>
                    <a:pt x="1094528" y="1187203"/>
                  </a:lnTo>
                  <a:lnTo>
                    <a:pt x="1111982" y="1164665"/>
                  </a:lnTo>
                  <a:lnTo>
                    <a:pt x="1130071" y="1142128"/>
                  </a:lnTo>
                  <a:lnTo>
                    <a:pt x="1148477" y="1119273"/>
                  </a:lnTo>
                  <a:lnTo>
                    <a:pt x="1166883" y="1096100"/>
                  </a:lnTo>
                  <a:lnTo>
                    <a:pt x="1175768" y="1084038"/>
                  </a:lnTo>
                  <a:lnTo>
                    <a:pt x="1184971" y="1071658"/>
                  </a:lnTo>
                  <a:lnTo>
                    <a:pt x="1193222" y="1059279"/>
                  </a:lnTo>
                  <a:lnTo>
                    <a:pt x="1201473" y="1046264"/>
                  </a:lnTo>
                  <a:lnTo>
                    <a:pt x="1205599" y="1039915"/>
                  </a:lnTo>
                  <a:lnTo>
                    <a:pt x="1209724" y="1032932"/>
                  </a:lnTo>
                  <a:lnTo>
                    <a:pt x="1212263" y="1027853"/>
                  </a:lnTo>
                  <a:lnTo>
                    <a:pt x="1213215" y="1026583"/>
                  </a:lnTo>
                  <a:lnTo>
                    <a:pt x="1213850" y="1025314"/>
                  </a:lnTo>
                  <a:lnTo>
                    <a:pt x="1213215" y="1025948"/>
                  </a:lnTo>
                  <a:lnTo>
                    <a:pt x="1213850" y="1024679"/>
                  </a:lnTo>
                  <a:lnTo>
                    <a:pt x="1213850" y="1025313"/>
                  </a:lnTo>
                  <a:lnTo>
                    <a:pt x="1214167" y="1024679"/>
                  </a:lnTo>
                  <a:lnTo>
                    <a:pt x="1214802" y="1023409"/>
                  </a:lnTo>
                  <a:lnTo>
                    <a:pt x="1216071" y="1021504"/>
                  </a:lnTo>
                  <a:lnTo>
                    <a:pt x="1224005" y="1008490"/>
                  </a:lnTo>
                  <a:lnTo>
                    <a:pt x="1231939" y="995475"/>
                  </a:lnTo>
                  <a:lnTo>
                    <a:pt x="1238920" y="982143"/>
                  </a:lnTo>
                  <a:lnTo>
                    <a:pt x="1245902" y="968176"/>
                  </a:lnTo>
                  <a:lnTo>
                    <a:pt x="1252566" y="954527"/>
                  </a:lnTo>
                  <a:lnTo>
                    <a:pt x="1258913" y="940560"/>
                  </a:lnTo>
                  <a:lnTo>
                    <a:pt x="1264625" y="926593"/>
                  </a:lnTo>
                  <a:lnTo>
                    <a:pt x="1270338" y="912626"/>
                  </a:lnTo>
                  <a:lnTo>
                    <a:pt x="1275732" y="898342"/>
                  </a:lnTo>
                  <a:lnTo>
                    <a:pt x="1280810" y="883422"/>
                  </a:lnTo>
                  <a:lnTo>
                    <a:pt x="1285253" y="869138"/>
                  </a:lnTo>
                  <a:lnTo>
                    <a:pt x="1289378" y="854219"/>
                  </a:lnTo>
                  <a:lnTo>
                    <a:pt x="1293186" y="839300"/>
                  </a:lnTo>
                  <a:lnTo>
                    <a:pt x="1296677" y="824380"/>
                  </a:lnTo>
                  <a:lnTo>
                    <a:pt x="1299533" y="809461"/>
                  </a:lnTo>
                  <a:lnTo>
                    <a:pt x="1302707" y="794542"/>
                  </a:lnTo>
                  <a:lnTo>
                    <a:pt x="1304928" y="779305"/>
                  </a:lnTo>
                  <a:lnTo>
                    <a:pt x="1306832" y="764069"/>
                  </a:lnTo>
                  <a:lnTo>
                    <a:pt x="1308419" y="749150"/>
                  </a:lnTo>
                  <a:lnTo>
                    <a:pt x="1309688" y="733596"/>
                  </a:lnTo>
                  <a:lnTo>
                    <a:pt x="1310640" y="718359"/>
                  </a:lnTo>
                  <a:lnTo>
                    <a:pt x="1311275" y="703122"/>
                  </a:lnTo>
                  <a:lnTo>
                    <a:pt x="1311275" y="687886"/>
                  </a:lnTo>
                  <a:lnTo>
                    <a:pt x="1311275" y="672331"/>
                  </a:lnTo>
                  <a:lnTo>
                    <a:pt x="1310640" y="657412"/>
                  </a:lnTo>
                  <a:lnTo>
                    <a:pt x="1309688" y="642176"/>
                  </a:lnTo>
                  <a:lnTo>
                    <a:pt x="1308419" y="626622"/>
                  </a:lnTo>
                  <a:lnTo>
                    <a:pt x="1306832" y="611385"/>
                  </a:lnTo>
                  <a:lnTo>
                    <a:pt x="1304928" y="596466"/>
                  </a:lnTo>
                  <a:lnTo>
                    <a:pt x="1302707" y="580912"/>
                  </a:lnTo>
                  <a:lnTo>
                    <a:pt x="1299533" y="565992"/>
                  </a:lnTo>
                  <a:lnTo>
                    <a:pt x="1296677" y="551073"/>
                  </a:lnTo>
                  <a:lnTo>
                    <a:pt x="1293186" y="536154"/>
                  </a:lnTo>
                  <a:lnTo>
                    <a:pt x="1289061" y="521235"/>
                  </a:lnTo>
                  <a:lnTo>
                    <a:pt x="1284935" y="506633"/>
                  </a:lnTo>
                  <a:lnTo>
                    <a:pt x="1280493" y="492031"/>
                  </a:lnTo>
                  <a:lnTo>
                    <a:pt x="1275415" y="477747"/>
                  </a:lnTo>
                  <a:lnTo>
                    <a:pt x="1270338" y="463145"/>
                  </a:lnTo>
                  <a:lnTo>
                    <a:pt x="1264625" y="448861"/>
                  </a:lnTo>
                  <a:lnTo>
                    <a:pt x="1258913" y="434894"/>
                  </a:lnTo>
                  <a:lnTo>
                    <a:pt x="1252249" y="420927"/>
                  </a:lnTo>
                  <a:lnTo>
                    <a:pt x="1245902" y="407278"/>
                  </a:lnTo>
                  <a:lnTo>
                    <a:pt x="1238603" y="393628"/>
                  </a:lnTo>
                  <a:lnTo>
                    <a:pt x="1231304" y="379979"/>
                  </a:lnTo>
                  <a:lnTo>
                    <a:pt x="1224005" y="366646"/>
                  </a:lnTo>
                  <a:lnTo>
                    <a:pt x="1215754" y="353632"/>
                  </a:lnTo>
                  <a:lnTo>
                    <a:pt x="1207503" y="340935"/>
                  </a:lnTo>
                  <a:lnTo>
                    <a:pt x="1199252" y="328237"/>
                  </a:lnTo>
                  <a:lnTo>
                    <a:pt x="1190366" y="315858"/>
                  </a:lnTo>
                  <a:lnTo>
                    <a:pt x="1181163" y="303795"/>
                  </a:lnTo>
                  <a:lnTo>
                    <a:pt x="1171643" y="291733"/>
                  </a:lnTo>
                  <a:lnTo>
                    <a:pt x="1162123" y="280306"/>
                  </a:lnTo>
                  <a:lnTo>
                    <a:pt x="1151967" y="268561"/>
                  </a:lnTo>
                  <a:lnTo>
                    <a:pt x="1141812" y="257451"/>
                  </a:lnTo>
                  <a:lnTo>
                    <a:pt x="1131023" y="246658"/>
                  </a:lnTo>
                  <a:lnTo>
                    <a:pt x="1120233" y="235865"/>
                  </a:lnTo>
                  <a:lnTo>
                    <a:pt x="1109126" y="225390"/>
                  </a:lnTo>
                  <a:lnTo>
                    <a:pt x="1097701" y="215232"/>
                  </a:lnTo>
                  <a:lnTo>
                    <a:pt x="1086277" y="205709"/>
                  </a:lnTo>
                  <a:lnTo>
                    <a:pt x="1074535" y="196187"/>
                  </a:lnTo>
                  <a:lnTo>
                    <a:pt x="1062476" y="186664"/>
                  </a:lnTo>
                  <a:lnTo>
                    <a:pt x="1050417" y="177776"/>
                  </a:lnTo>
                  <a:lnTo>
                    <a:pt x="1038040" y="168888"/>
                  </a:lnTo>
                  <a:lnTo>
                    <a:pt x="1025664" y="160952"/>
                  </a:lnTo>
                  <a:lnTo>
                    <a:pt x="1012653" y="152699"/>
                  </a:lnTo>
                  <a:lnTo>
                    <a:pt x="999959" y="145080"/>
                  </a:lnTo>
                  <a:lnTo>
                    <a:pt x="986630" y="137779"/>
                  </a:lnTo>
                  <a:lnTo>
                    <a:pt x="973619" y="130479"/>
                  </a:lnTo>
                  <a:lnTo>
                    <a:pt x="959656" y="124130"/>
                  </a:lnTo>
                  <a:lnTo>
                    <a:pt x="946327" y="117464"/>
                  </a:lnTo>
                  <a:lnTo>
                    <a:pt x="932364" y="111750"/>
                  </a:lnTo>
                  <a:lnTo>
                    <a:pt x="918718" y="105719"/>
                  </a:lnTo>
                  <a:lnTo>
                    <a:pt x="904755" y="100640"/>
                  </a:lnTo>
                  <a:lnTo>
                    <a:pt x="890474" y="95561"/>
                  </a:lnTo>
                  <a:lnTo>
                    <a:pt x="876194" y="91117"/>
                  </a:lnTo>
                  <a:lnTo>
                    <a:pt x="861913" y="86673"/>
                  </a:lnTo>
                  <a:lnTo>
                    <a:pt x="847633" y="82864"/>
                  </a:lnTo>
                  <a:lnTo>
                    <a:pt x="833352" y="79690"/>
                  </a:lnTo>
                  <a:lnTo>
                    <a:pt x="818437" y="76516"/>
                  </a:lnTo>
                  <a:lnTo>
                    <a:pt x="803839" y="73659"/>
                  </a:lnTo>
                  <a:lnTo>
                    <a:pt x="789241" y="71437"/>
                  </a:lnTo>
                  <a:lnTo>
                    <a:pt x="774643" y="69215"/>
                  </a:lnTo>
                  <a:lnTo>
                    <a:pt x="759728" y="67627"/>
                  </a:lnTo>
                  <a:lnTo>
                    <a:pt x="745130" y="66675"/>
                  </a:lnTo>
                  <a:lnTo>
                    <a:pt x="730532" y="65723"/>
                  </a:lnTo>
                  <a:lnTo>
                    <a:pt x="715934" y="65405"/>
                  </a:lnTo>
                  <a:lnTo>
                    <a:pt x="701019" y="65088"/>
                  </a:lnTo>
                  <a:close/>
                  <a:moveTo>
                    <a:pt x="679609" y="0"/>
                  </a:moveTo>
                  <a:lnTo>
                    <a:pt x="696766" y="318"/>
                  </a:lnTo>
                  <a:lnTo>
                    <a:pt x="714241" y="953"/>
                  </a:lnTo>
                  <a:lnTo>
                    <a:pt x="731715" y="2223"/>
                  </a:lnTo>
                  <a:lnTo>
                    <a:pt x="748555" y="3493"/>
                  </a:lnTo>
                  <a:lnTo>
                    <a:pt x="766030" y="5399"/>
                  </a:lnTo>
                  <a:lnTo>
                    <a:pt x="782551" y="7939"/>
                  </a:lnTo>
                  <a:lnTo>
                    <a:pt x="799708" y="10797"/>
                  </a:lnTo>
                  <a:lnTo>
                    <a:pt x="816230" y="13973"/>
                  </a:lnTo>
                  <a:lnTo>
                    <a:pt x="833069" y="17784"/>
                  </a:lnTo>
                  <a:lnTo>
                    <a:pt x="849273" y="21594"/>
                  </a:lnTo>
                  <a:lnTo>
                    <a:pt x="865159" y="25723"/>
                  </a:lnTo>
                  <a:lnTo>
                    <a:pt x="881363" y="30804"/>
                  </a:lnTo>
                  <a:lnTo>
                    <a:pt x="897249" y="35885"/>
                  </a:lnTo>
                  <a:lnTo>
                    <a:pt x="912817" y="41601"/>
                  </a:lnTo>
                  <a:lnTo>
                    <a:pt x="928704" y="47317"/>
                  </a:lnTo>
                  <a:lnTo>
                    <a:pt x="943954" y="53668"/>
                  </a:lnTo>
                  <a:lnTo>
                    <a:pt x="958887" y="60019"/>
                  </a:lnTo>
                  <a:lnTo>
                    <a:pt x="974138" y="67323"/>
                  </a:lnTo>
                  <a:lnTo>
                    <a:pt x="988753" y="74310"/>
                  </a:lnTo>
                  <a:lnTo>
                    <a:pt x="1003051" y="82249"/>
                  </a:lnTo>
                  <a:lnTo>
                    <a:pt x="1017348" y="90188"/>
                  </a:lnTo>
                  <a:lnTo>
                    <a:pt x="1031646" y="98444"/>
                  </a:lnTo>
                  <a:lnTo>
                    <a:pt x="1045626" y="107019"/>
                  </a:lnTo>
                  <a:lnTo>
                    <a:pt x="1059288" y="116228"/>
                  </a:lnTo>
                  <a:lnTo>
                    <a:pt x="1072632" y="125437"/>
                  </a:lnTo>
                  <a:lnTo>
                    <a:pt x="1085976" y="135282"/>
                  </a:lnTo>
                  <a:lnTo>
                    <a:pt x="1098685" y="144808"/>
                  </a:lnTo>
                  <a:lnTo>
                    <a:pt x="1111394" y="155288"/>
                  </a:lnTo>
                  <a:lnTo>
                    <a:pt x="1123785" y="165768"/>
                  </a:lnTo>
                  <a:lnTo>
                    <a:pt x="1136177" y="176565"/>
                  </a:lnTo>
                  <a:lnTo>
                    <a:pt x="1147932" y="187679"/>
                  </a:lnTo>
                  <a:lnTo>
                    <a:pt x="1159688" y="199112"/>
                  </a:lnTo>
                  <a:lnTo>
                    <a:pt x="1171126" y="210861"/>
                  </a:lnTo>
                  <a:lnTo>
                    <a:pt x="1182246" y="222611"/>
                  </a:lnTo>
                  <a:lnTo>
                    <a:pt x="1193049" y="234996"/>
                  </a:lnTo>
                  <a:lnTo>
                    <a:pt x="1203534" y="247381"/>
                  </a:lnTo>
                  <a:lnTo>
                    <a:pt x="1214019" y="260084"/>
                  </a:lnTo>
                  <a:lnTo>
                    <a:pt x="1223868" y="272786"/>
                  </a:lnTo>
                  <a:lnTo>
                    <a:pt x="1233717" y="286124"/>
                  </a:lnTo>
                  <a:lnTo>
                    <a:pt x="1242614" y="299779"/>
                  </a:lnTo>
                  <a:lnTo>
                    <a:pt x="1251828" y="313434"/>
                  </a:lnTo>
                  <a:lnTo>
                    <a:pt x="1260406" y="327089"/>
                  </a:lnTo>
                  <a:lnTo>
                    <a:pt x="1268985" y="341380"/>
                  </a:lnTo>
                  <a:lnTo>
                    <a:pt x="1276610" y="355670"/>
                  </a:lnTo>
                  <a:lnTo>
                    <a:pt x="1284553" y="370278"/>
                  </a:lnTo>
                  <a:lnTo>
                    <a:pt x="1291861" y="384886"/>
                  </a:lnTo>
                  <a:lnTo>
                    <a:pt x="1298851" y="399811"/>
                  </a:lnTo>
                  <a:lnTo>
                    <a:pt x="1305523" y="414737"/>
                  </a:lnTo>
                  <a:lnTo>
                    <a:pt x="1311560" y="430297"/>
                  </a:lnTo>
                  <a:lnTo>
                    <a:pt x="1317596" y="445858"/>
                  </a:lnTo>
                  <a:lnTo>
                    <a:pt x="1322998" y="461418"/>
                  </a:lnTo>
                  <a:lnTo>
                    <a:pt x="1328399" y="477614"/>
                  </a:lnTo>
                  <a:lnTo>
                    <a:pt x="1333165" y="493492"/>
                  </a:lnTo>
                  <a:lnTo>
                    <a:pt x="1337295" y="509370"/>
                  </a:lnTo>
                  <a:lnTo>
                    <a:pt x="1341425" y="525883"/>
                  </a:lnTo>
                  <a:lnTo>
                    <a:pt x="1344920" y="542397"/>
                  </a:lnTo>
                  <a:lnTo>
                    <a:pt x="1348098" y="559227"/>
                  </a:lnTo>
                  <a:lnTo>
                    <a:pt x="1351275" y="576058"/>
                  </a:lnTo>
                  <a:lnTo>
                    <a:pt x="1353499" y="592571"/>
                  </a:lnTo>
                  <a:lnTo>
                    <a:pt x="1355405" y="610037"/>
                  </a:lnTo>
                  <a:lnTo>
                    <a:pt x="1356676" y="626868"/>
                  </a:lnTo>
                  <a:lnTo>
                    <a:pt x="1357947" y="644334"/>
                  </a:lnTo>
                  <a:lnTo>
                    <a:pt x="1358582" y="661800"/>
                  </a:lnTo>
                  <a:lnTo>
                    <a:pt x="1358900" y="679266"/>
                  </a:lnTo>
                  <a:lnTo>
                    <a:pt x="1358582" y="691333"/>
                  </a:lnTo>
                  <a:lnTo>
                    <a:pt x="1358265" y="703401"/>
                  </a:lnTo>
                  <a:lnTo>
                    <a:pt x="1357947" y="715151"/>
                  </a:lnTo>
                  <a:lnTo>
                    <a:pt x="1356994" y="726900"/>
                  </a:lnTo>
                  <a:lnTo>
                    <a:pt x="1356358" y="738968"/>
                  </a:lnTo>
                  <a:lnTo>
                    <a:pt x="1355088" y="750718"/>
                  </a:lnTo>
                  <a:lnTo>
                    <a:pt x="1353817" y="762150"/>
                  </a:lnTo>
                  <a:lnTo>
                    <a:pt x="1352546" y="773900"/>
                  </a:lnTo>
                  <a:lnTo>
                    <a:pt x="1350639" y="785332"/>
                  </a:lnTo>
                  <a:lnTo>
                    <a:pt x="1348415" y="796764"/>
                  </a:lnTo>
                  <a:lnTo>
                    <a:pt x="1346509" y="808196"/>
                  </a:lnTo>
                  <a:lnTo>
                    <a:pt x="1344285" y="819629"/>
                  </a:lnTo>
                  <a:lnTo>
                    <a:pt x="1342061" y="831061"/>
                  </a:lnTo>
                  <a:lnTo>
                    <a:pt x="1339201" y="842175"/>
                  </a:lnTo>
                  <a:lnTo>
                    <a:pt x="1336342" y="853290"/>
                  </a:lnTo>
                  <a:lnTo>
                    <a:pt x="1333165" y="864405"/>
                  </a:lnTo>
                  <a:lnTo>
                    <a:pt x="1326810" y="885999"/>
                  </a:lnTo>
                  <a:lnTo>
                    <a:pt x="1319503" y="907593"/>
                  </a:lnTo>
                  <a:lnTo>
                    <a:pt x="1311242" y="928870"/>
                  </a:lnTo>
                  <a:lnTo>
                    <a:pt x="1302981" y="949829"/>
                  </a:lnTo>
                  <a:lnTo>
                    <a:pt x="1293449" y="970471"/>
                  </a:lnTo>
                  <a:lnTo>
                    <a:pt x="1283282" y="990477"/>
                  </a:lnTo>
                  <a:lnTo>
                    <a:pt x="1272797" y="1010484"/>
                  </a:lnTo>
                  <a:lnTo>
                    <a:pt x="1261359" y="1029855"/>
                  </a:lnTo>
                  <a:lnTo>
                    <a:pt x="1261359" y="1030172"/>
                  </a:lnTo>
                  <a:lnTo>
                    <a:pt x="1261042" y="1030490"/>
                  </a:lnTo>
                  <a:lnTo>
                    <a:pt x="1261042" y="1030808"/>
                  </a:lnTo>
                  <a:lnTo>
                    <a:pt x="1260724" y="1031443"/>
                  </a:lnTo>
                  <a:lnTo>
                    <a:pt x="1253099" y="1045098"/>
                  </a:lnTo>
                  <a:lnTo>
                    <a:pt x="1245791" y="1058753"/>
                  </a:lnTo>
                  <a:lnTo>
                    <a:pt x="1237530" y="1071773"/>
                  </a:lnTo>
                  <a:lnTo>
                    <a:pt x="1229269" y="1084476"/>
                  </a:lnTo>
                  <a:lnTo>
                    <a:pt x="1220691" y="1097178"/>
                  </a:lnTo>
                  <a:lnTo>
                    <a:pt x="1212112" y="1109563"/>
                  </a:lnTo>
                  <a:lnTo>
                    <a:pt x="1194002" y="1134333"/>
                  </a:lnTo>
                  <a:lnTo>
                    <a:pt x="1175892" y="1158785"/>
                  </a:lnTo>
                  <a:lnTo>
                    <a:pt x="1157146" y="1183873"/>
                  </a:lnTo>
                  <a:lnTo>
                    <a:pt x="1147932" y="1196575"/>
                  </a:lnTo>
                  <a:lnTo>
                    <a:pt x="1139354" y="1209913"/>
                  </a:lnTo>
                  <a:lnTo>
                    <a:pt x="1130458" y="1223250"/>
                  </a:lnTo>
                  <a:lnTo>
                    <a:pt x="1121561" y="1236906"/>
                  </a:lnTo>
                  <a:lnTo>
                    <a:pt x="1112983" y="1251513"/>
                  </a:lnTo>
                  <a:lnTo>
                    <a:pt x="1105040" y="1266439"/>
                  </a:lnTo>
                  <a:lnTo>
                    <a:pt x="1097097" y="1281682"/>
                  </a:lnTo>
                  <a:lnTo>
                    <a:pt x="1089153" y="1297560"/>
                  </a:lnTo>
                  <a:lnTo>
                    <a:pt x="1082164" y="1314391"/>
                  </a:lnTo>
                  <a:lnTo>
                    <a:pt x="1075174" y="1331857"/>
                  </a:lnTo>
                  <a:lnTo>
                    <a:pt x="1068819" y="1350275"/>
                  </a:lnTo>
                  <a:lnTo>
                    <a:pt x="1062783" y="1369329"/>
                  </a:lnTo>
                  <a:lnTo>
                    <a:pt x="1057699" y="1389336"/>
                  </a:lnTo>
                  <a:lnTo>
                    <a:pt x="1054839" y="1399815"/>
                  </a:lnTo>
                  <a:lnTo>
                    <a:pt x="1052615" y="1410295"/>
                  </a:lnTo>
                  <a:lnTo>
                    <a:pt x="1050391" y="1421092"/>
                  </a:lnTo>
                  <a:lnTo>
                    <a:pt x="1048485" y="1432524"/>
                  </a:lnTo>
                  <a:lnTo>
                    <a:pt x="1046579" y="1443956"/>
                  </a:lnTo>
                  <a:lnTo>
                    <a:pt x="1044672" y="1455706"/>
                  </a:lnTo>
                  <a:lnTo>
                    <a:pt x="1042766" y="1467456"/>
                  </a:lnTo>
                  <a:lnTo>
                    <a:pt x="1041495" y="1479841"/>
                  </a:lnTo>
                  <a:lnTo>
                    <a:pt x="1040224" y="1492543"/>
                  </a:lnTo>
                  <a:lnTo>
                    <a:pt x="1039271" y="1505246"/>
                  </a:lnTo>
                  <a:lnTo>
                    <a:pt x="1038636" y="1518583"/>
                  </a:lnTo>
                  <a:lnTo>
                    <a:pt x="1037682" y="1531921"/>
                  </a:lnTo>
                  <a:lnTo>
                    <a:pt x="1037365" y="1546211"/>
                  </a:lnTo>
                  <a:lnTo>
                    <a:pt x="1037047" y="1560184"/>
                  </a:lnTo>
                  <a:lnTo>
                    <a:pt x="1036729" y="1565583"/>
                  </a:lnTo>
                  <a:lnTo>
                    <a:pt x="1035776" y="1571299"/>
                  </a:lnTo>
                  <a:lnTo>
                    <a:pt x="1034505" y="1576697"/>
                  </a:lnTo>
                  <a:lnTo>
                    <a:pt x="1032599" y="1582096"/>
                  </a:lnTo>
                  <a:lnTo>
                    <a:pt x="1030057" y="1586542"/>
                  </a:lnTo>
                  <a:lnTo>
                    <a:pt x="1027198" y="1591305"/>
                  </a:lnTo>
                  <a:lnTo>
                    <a:pt x="1024020" y="1595751"/>
                  </a:lnTo>
                  <a:lnTo>
                    <a:pt x="1020208" y="1599562"/>
                  </a:lnTo>
                  <a:lnTo>
                    <a:pt x="1016395" y="1603055"/>
                  </a:lnTo>
                  <a:lnTo>
                    <a:pt x="1012265" y="1606548"/>
                  </a:lnTo>
                  <a:lnTo>
                    <a:pt x="1007499" y="1609089"/>
                  </a:lnTo>
                  <a:lnTo>
                    <a:pt x="1002733" y="1611629"/>
                  </a:lnTo>
                  <a:lnTo>
                    <a:pt x="997649" y="1613217"/>
                  </a:lnTo>
                  <a:lnTo>
                    <a:pt x="992248" y="1614805"/>
                  </a:lnTo>
                  <a:lnTo>
                    <a:pt x="986847" y="1615758"/>
                  </a:lnTo>
                  <a:lnTo>
                    <a:pt x="980810" y="1616075"/>
                  </a:lnTo>
                  <a:lnTo>
                    <a:pt x="679609" y="1616075"/>
                  </a:lnTo>
                  <a:lnTo>
                    <a:pt x="377772" y="1616075"/>
                  </a:lnTo>
                  <a:lnTo>
                    <a:pt x="371736" y="1615758"/>
                  </a:lnTo>
                  <a:lnTo>
                    <a:pt x="366334" y="1614805"/>
                  </a:lnTo>
                  <a:lnTo>
                    <a:pt x="360933" y="1613217"/>
                  </a:lnTo>
                  <a:lnTo>
                    <a:pt x="355850" y="1611629"/>
                  </a:lnTo>
                  <a:lnTo>
                    <a:pt x="351084" y="1609089"/>
                  </a:lnTo>
                  <a:lnTo>
                    <a:pt x="346318" y="1606548"/>
                  </a:lnTo>
                  <a:lnTo>
                    <a:pt x="342187" y="1603055"/>
                  </a:lnTo>
                  <a:lnTo>
                    <a:pt x="338057" y="1599562"/>
                  </a:lnTo>
                  <a:lnTo>
                    <a:pt x="334562" y="1595751"/>
                  </a:lnTo>
                  <a:lnTo>
                    <a:pt x="331385" y="1591305"/>
                  </a:lnTo>
                  <a:lnTo>
                    <a:pt x="328525" y="1586859"/>
                  </a:lnTo>
                  <a:lnTo>
                    <a:pt x="325984" y="1582096"/>
                  </a:lnTo>
                  <a:lnTo>
                    <a:pt x="324077" y="1576697"/>
                  </a:lnTo>
                  <a:lnTo>
                    <a:pt x="322806" y="1571616"/>
                  </a:lnTo>
                  <a:lnTo>
                    <a:pt x="321853" y="1565900"/>
                  </a:lnTo>
                  <a:lnTo>
                    <a:pt x="321535" y="1560184"/>
                  </a:lnTo>
                  <a:lnTo>
                    <a:pt x="321218" y="1546211"/>
                  </a:lnTo>
                  <a:lnTo>
                    <a:pt x="320900" y="1531921"/>
                  </a:lnTo>
                  <a:lnTo>
                    <a:pt x="320265" y="1518583"/>
                  </a:lnTo>
                  <a:lnTo>
                    <a:pt x="319311" y="1505246"/>
                  </a:lnTo>
                  <a:lnTo>
                    <a:pt x="318358" y="1492543"/>
                  </a:lnTo>
                  <a:lnTo>
                    <a:pt x="317087" y="1479841"/>
                  </a:lnTo>
                  <a:lnTo>
                    <a:pt x="315816" y="1467456"/>
                  </a:lnTo>
                  <a:lnTo>
                    <a:pt x="313910" y="1455706"/>
                  </a:lnTo>
                  <a:lnTo>
                    <a:pt x="312004" y="1443956"/>
                  </a:lnTo>
                  <a:lnTo>
                    <a:pt x="310415" y="1432524"/>
                  </a:lnTo>
                  <a:lnTo>
                    <a:pt x="308191" y="1421409"/>
                  </a:lnTo>
                  <a:lnTo>
                    <a:pt x="305967" y="1410295"/>
                  </a:lnTo>
                  <a:lnTo>
                    <a:pt x="303743" y="1399815"/>
                  </a:lnTo>
                  <a:lnTo>
                    <a:pt x="301201" y="1389336"/>
                  </a:lnTo>
                  <a:lnTo>
                    <a:pt x="295800" y="1369329"/>
                  </a:lnTo>
                  <a:lnTo>
                    <a:pt x="289763" y="1350275"/>
                  </a:lnTo>
                  <a:lnTo>
                    <a:pt x="283409" y="1331857"/>
                  </a:lnTo>
                  <a:lnTo>
                    <a:pt x="276419" y="1314391"/>
                  </a:lnTo>
                  <a:lnTo>
                    <a:pt x="269429" y="1297560"/>
                  </a:lnTo>
                  <a:lnTo>
                    <a:pt x="261804" y="1281682"/>
                  </a:lnTo>
                  <a:lnTo>
                    <a:pt x="253543" y="1266439"/>
                  </a:lnTo>
                  <a:lnTo>
                    <a:pt x="245600" y="1251513"/>
                  </a:lnTo>
                  <a:lnTo>
                    <a:pt x="237021" y="1236906"/>
                  </a:lnTo>
                  <a:lnTo>
                    <a:pt x="228125" y="1223250"/>
                  </a:lnTo>
                  <a:lnTo>
                    <a:pt x="219229" y="1209913"/>
                  </a:lnTo>
                  <a:lnTo>
                    <a:pt x="210650" y="1196575"/>
                  </a:lnTo>
                  <a:lnTo>
                    <a:pt x="201436" y="1183873"/>
                  </a:lnTo>
                  <a:lnTo>
                    <a:pt x="183008" y="1158785"/>
                  </a:lnTo>
                  <a:lnTo>
                    <a:pt x="164580" y="1134333"/>
                  </a:lnTo>
                  <a:lnTo>
                    <a:pt x="146470" y="1109563"/>
                  </a:lnTo>
                  <a:lnTo>
                    <a:pt x="137892" y="1097178"/>
                  </a:lnTo>
                  <a:lnTo>
                    <a:pt x="129313" y="1084476"/>
                  </a:lnTo>
                  <a:lnTo>
                    <a:pt x="121052" y="1071773"/>
                  </a:lnTo>
                  <a:lnTo>
                    <a:pt x="112792" y="1058753"/>
                  </a:lnTo>
                  <a:lnTo>
                    <a:pt x="105484" y="1045098"/>
                  </a:lnTo>
                  <a:lnTo>
                    <a:pt x="97859" y="1031443"/>
                  </a:lnTo>
                  <a:lnTo>
                    <a:pt x="97541" y="1030808"/>
                  </a:lnTo>
                  <a:lnTo>
                    <a:pt x="97223" y="1030490"/>
                  </a:lnTo>
                  <a:lnTo>
                    <a:pt x="97541" y="1030490"/>
                  </a:lnTo>
                  <a:lnTo>
                    <a:pt x="97541" y="1030172"/>
                  </a:lnTo>
                  <a:lnTo>
                    <a:pt x="97223" y="1029855"/>
                  </a:lnTo>
                  <a:lnTo>
                    <a:pt x="85785" y="1010484"/>
                  </a:lnTo>
                  <a:lnTo>
                    <a:pt x="75300" y="990477"/>
                  </a:lnTo>
                  <a:lnTo>
                    <a:pt x="65133" y="970471"/>
                  </a:lnTo>
                  <a:lnTo>
                    <a:pt x="55602" y="949829"/>
                  </a:lnTo>
                  <a:lnTo>
                    <a:pt x="47341" y="928870"/>
                  </a:lnTo>
                  <a:lnTo>
                    <a:pt x="39080" y="907593"/>
                  </a:lnTo>
                  <a:lnTo>
                    <a:pt x="31772" y="885999"/>
                  </a:lnTo>
                  <a:lnTo>
                    <a:pt x="25418" y="864405"/>
                  </a:lnTo>
                  <a:lnTo>
                    <a:pt x="22241" y="853290"/>
                  </a:lnTo>
                  <a:lnTo>
                    <a:pt x="19381" y="842175"/>
                  </a:lnTo>
                  <a:lnTo>
                    <a:pt x="16839" y="831061"/>
                  </a:lnTo>
                  <a:lnTo>
                    <a:pt x="14298" y="819629"/>
                  </a:lnTo>
                  <a:lnTo>
                    <a:pt x="12073" y="808196"/>
                  </a:lnTo>
                  <a:lnTo>
                    <a:pt x="10167" y="796764"/>
                  </a:lnTo>
                  <a:lnTo>
                    <a:pt x="7943" y="785332"/>
                  </a:lnTo>
                  <a:lnTo>
                    <a:pt x="6354" y="773900"/>
                  </a:lnTo>
                  <a:lnTo>
                    <a:pt x="4766" y="762150"/>
                  </a:lnTo>
                  <a:lnTo>
                    <a:pt x="3495" y="750718"/>
                  </a:lnTo>
                  <a:lnTo>
                    <a:pt x="2224" y="738968"/>
                  </a:lnTo>
                  <a:lnTo>
                    <a:pt x="1589" y="726900"/>
                  </a:lnTo>
                  <a:lnTo>
                    <a:pt x="635" y="715151"/>
                  </a:lnTo>
                  <a:lnTo>
                    <a:pt x="318" y="703401"/>
                  </a:lnTo>
                  <a:lnTo>
                    <a:pt x="0" y="691333"/>
                  </a:lnTo>
                  <a:lnTo>
                    <a:pt x="0" y="679266"/>
                  </a:lnTo>
                  <a:lnTo>
                    <a:pt x="0" y="661800"/>
                  </a:lnTo>
                  <a:lnTo>
                    <a:pt x="635" y="644334"/>
                  </a:lnTo>
                  <a:lnTo>
                    <a:pt x="1906" y="626868"/>
                  </a:lnTo>
                  <a:lnTo>
                    <a:pt x="3177" y="610037"/>
                  </a:lnTo>
                  <a:lnTo>
                    <a:pt x="5084" y="592571"/>
                  </a:lnTo>
                  <a:lnTo>
                    <a:pt x="7625" y="576058"/>
                  </a:lnTo>
                  <a:lnTo>
                    <a:pt x="10485" y="559227"/>
                  </a:lnTo>
                  <a:lnTo>
                    <a:pt x="13662" y="542397"/>
                  </a:lnTo>
                  <a:lnTo>
                    <a:pt x="17157" y="525883"/>
                  </a:lnTo>
                  <a:lnTo>
                    <a:pt x="21287" y="509370"/>
                  </a:lnTo>
                  <a:lnTo>
                    <a:pt x="25736" y="493492"/>
                  </a:lnTo>
                  <a:lnTo>
                    <a:pt x="30184" y="477614"/>
                  </a:lnTo>
                  <a:lnTo>
                    <a:pt x="35585" y="461418"/>
                  </a:lnTo>
                  <a:lnTo>
                    <a:pt x="40986" y="445858"/>
                  </a:lnTo>
                  <a:lnTo>
                    <a:pt x="47023" y="430297"/>
                  </a:lnTo>
                  <a:lnTo>
                    <a:pt x="53060" y="414737"/>
                  </a:lnTo>
                  <a:lnTo>
                    <a:pt x="59732" y="399811"/>
                  </a:lnTo>
                  <a:lnTo>
                    <a:pt x="66722" y="384886"/>
                  </a:lnTo>
                  <a:lnTo>
                    <a:pt x="74029" y="370278"/>
                  </a:lnTo>
                  <a:lnTo>
                    <a:pt x="81973" y="355670"/>
                  </a:lnTo>
                  <a:lnTo>
                    <a:pt x="89598" y="341380"/>
                  </a:lnTo>
                  <a:lnTo>
                    <a:pt x="98176" y="327089"/>
                  </a:lnTo>
                  <a:lnTo>
                    <a:pt x="106755" y="313434"/>
                  </a:lnTo>
                  <a:lnTo>
                    <a:pt x="115969" y="299779"/>
                  </a:lnTo>
                  <a:lnTo>
                    <a:pt x="124865" y="286124"/>
                  </a:lnTo>
                  <a:lnTo>
                    <a:pt x="134714" y="272786"/>
                  </a:lnTo>
                  <a:lnTo>
                    <a:pt x="144564" y="260084"/>
                  </a:lnTo>
                  <a:lnTo>
                    <a:pt x="155049" y="247381"/>
                  </a:lnTo>
                  <a:lnTo>
                    <a:pt x="165534" y="234996"/>
                  </a:lnTo>
                  <a:lnTo>
                    <a:pt x="176336" y="222611"/>
                  </a:lnTo>
                  <a:lnTo>
                    <a:pt x="187456" y="210861"/>
                  </a:lnTo>
                  <a:lnTo>
                    <a:pt x="198894" y="199112"/>
                  </a:lnTo>
                  <a:lnTo>
                    <a:pt x="210650" y="187679"/>
                  </a:lnTo>
                  <a:lnTo>
                    <a:pt x="222406" y="176565"/>
                  </a:lnTo>
                  <a:lnTo>
                    <a:pt x="234797" y="165768"/>
                  </a:lnTo>
                  <a:lnTo>
                    <a:pt x="247188" y="155288"/>
                  </a:lnTo>
                  <a:lnTo>
                    <a:pt x="259897" y="144808"/>
                  </a:lnTo>
                  <a:lnTo>
                    <a:pt x="272606" y="135282"/>
                  </a:lnTo>
                  <a:lnTo>
                    <a:pt x="285951" y="125437"/>
                  </a:lnTo>
                  <a:lnTo>
                    <a:pt x="299295" y="116228"/>
                  </a:lnTo>
                  <a:lnTo>
                    <a:pt x="312957" y="107019"/>
                  </a:lnTo>
                  <a:lnTo>
                    <a:pt x="326937" y="98444"/>
                  </a:lnTo>
                  <a:lnTo>
                    <a:pt x="341234" y="90188"/>
                  </a:lnTo>
                  <a:lnTo>
                    <a:pt x="355532" y="82249"/>
                  </a:lnTo>
                  <a:lnTo>
                    <a:pt x="369829" y="74310"/>
                  </a:lnTo>
                  <a:lnTo>
                    <a:pt x="384445" y="67323"/>
                  </a:lnTo>
                  <a:lnTo>
                    <a:pt x="399695" y="60019"/>
                  </a:lnTo>
                  <a:lnTo>
                    <a:pt x="414946" y="53668"/>
                  </a:lnTo>
                  <a:lnTo>
                    <a:pt x="430197" y="47317"/>
                  </a:lnTo>
                  <a:lnTo>
                    <a:pt x="445765" y="41601"/>
                  </a:lnTo>
                  <a:lnTo>
                    <a:pt x="461333" y="35885"/>
                  </a:lnTo>
                  <a:lnTo>
                    <a:pt x="477220" y="30804"/>
                  </a:lnTo>
                  <a:lnTo>
                    <a:pt x="493423" y="25723"/>
                  </a:lnTo>
                  <a:lnTo>
                    <a:pt x="509310" y="21594"/>
                  </a:lnTo>
                  <a:lnTo>
                    <a:pt x="525831" y="17784"/>
                  </a:lnTo>
                  <a:lnTo>
                    <a:pt x="542353" y="13973"/>
                  </a:lnTo>
                  <a:lnTo>
                    <a:pt x="558874" y="10797"/>
                  </a:lnTo>
                  <a:lnTo>
                    <a:pt x="576031" y="7939"/>
                  </a:lnTo>
                  <a:lnTo>
                    <a:pt x="592871" y="5399"/>
                  </a:lnTo>
                  <a:lnTo>
                    <a:pt x="610028" y="3493"/>
                  </a:lnTo>
                  <a:lnTo>
                    <a:pt x="626867" y="2223"/>
                  </a:lnTo>
                  <a:lnTo>
                    <a:pt x="644342" y="953"/>
                  </a:lnTo>
                  <a:lnTo>
                    <a:pt x="661816" y="318"/>
                  </a:lnTo>
                  <a:lnTo>
                    <a:pt x="6796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bIns="504000" anchor="b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r>
                <a:rPr lang="en-US" altLang="zh-CN" sz="2400" b="1" dirty="0" smtClean="0">
                  <a:solidFill>
                    <a:srgbClr val="FFFFFF"/>
                  </a:solidFill>
                </a:rPr>
                <a:t>01</a:t>
              </a:r>
              <a:endParaRPr lang="zh-CN" altLang="en-US" sz="2400" b="1" dirty="0">
                <a:solidFill>
                  <a:srgbClr val="FFFFFF"/>
                </a:solidFill>
              </a:endParaRPr>
            </a:p>
          </p:txBody>
        </p:sp>
        <p:sp>
          <p:nvSpPr>
            <p:cNvPr id="11" name="矩形 10"/>
            <p:cNvSpPr/>
            <p:nvPr>
              <p:custDataLst>
                <p:tags r:id="rId3"/>
              </p:custDataLst>
            </p:nvPr>
          </p:nvSpPr>
          <p:spPr>
            <a:xfrm rot="19258932">
              <a:off x="2348464" y="3035067"/>
              <a:ext cx="132182" cy="5095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>
              <p:custDataLst>
                <p:tags r:id="rId4"/>
              </p:custDataLst>
            </p:nvPr>
          </p:nvSpPr>
          <p:spPr>
            <a:xfrm rot="5400000">
              <a:off x="1839173" y="2695432"/>
              <a:ext cx="132182" cy="5095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>
              <p:custDataLst>
                <p:tags r:id="rId5"/>
              </p:custDataLst>
            </p:nvPr>
          </p:nvSpPr>
          <p:spPr>
            <a:xfrm rot="2341068" flipH="1">
              <a:off x="1352754" y="3013669"/>
              <a:ext cx="132182" cy="5095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>
            <p:custDataLst>
              <p:tags r:id="rId6"/>
            </p:custDataLst>
          </p:nvPr>
        </p:nvGrpSpPr>
        <p:grpSpPr>
          <a:xfrm>
            <a:off x="9578600" y="2611437"/>
            <a:ext cx="1034842" cy="1335540"/>
            <a:chOff x="1352754" y="2654819"/>
            <a:chExt cx="1127892" cy="1507611"/>
          </a:xfrm>
        </p:grpSpPr>
        <p:sp>
          <p:nvSpPr>
            <p:cNvPr id="20" name="KSO_Shape"/>
            <p:cNvSpPr/>
            <p:nvPr>
              <p:custDataLst>
                <p:tags r:id="rId7"/>
              </p:custDataLst>
            </p:nvPr>
          </p:nvSpPr>
          <p:spPr bwMode="auto">
            <a:xfrm>
              <a:off x="1512362" y="2911188"/>
              <a:ext cx="790369" cy="1251242"/>
            </a:xfrm>
            <a:custGeom>
              <a:avLst/>
              <a:gdLst>
                <a:gd name="T0" fmla="*/ 839696 w 1358900"/>
                <a:gd name="T1" fmla="*/ 2086152 h 2151063"/>
                <a:gd name="T2" fmla="*/ 752405 w 1358900"/>
                <a:gd name="T3" fmla="*/ 2140511 h 2151063"/>
                <a:gd name="T4" fmla="*/ 632619 w 1358900"/>
                <a:gd name="T5" fmla="*/ 2146906 h 2151063"/>
                <a:gd name="T6" fmla="*/ 534815 w 1358900"/>
                <a:gd name="T7" fmla="*/ 2102140 h 2151063"/>
                <a:gd name="T8" fmla="*/ 492444 w 1358900"/>
                <a:gd name="T9" fmla="*/ 2023160 h 2151063"/>
                <a:gd name="T10" fmla="*/ 978873 w 1358900"/>
                <a:gd name="T11" fmla="*/ 1877587 h 2151063"/>
                <a:gd name="T12" fmla="*/ 975704 w 1358900"/>
                <a:gd name="T13" fmla="*/ 1949593 h 2151063"/>
                <a:gd name="T14" fmla="*/ 411711 w 1358900"/>
                <a:gd name="T15" fmla="*/ 1968795 h 2151063"/>
                <a:gd name="T16" fmla="*/ 369887 w 1358900"/>
                <a:gd name="T17" fmla="*/ 1911190 h 2151063"/>
                <a:gd name="T18" fmla="*/ 411711 w 1358900"/>
                <a:gd name="T19" fmla="*/ 1853585 h 2151063"/>
                <a:gd name="T20" fmla="*/ 971585 w 1358900"/>
                <a:gd name="T21" fmla="*/ 1709923 h 2151063"/>
                <a:gd name="T22" fmla="*/ 981725 w 1358900"/>
                <a:gd name="T23" fmla="*/ 1781479 h 2151063"/>
                <a:gd name="T24" fmla="*/ 423435 w 1358900"/>
                <a:gd name="T25" fmla="*/ 1812604 h 2151063"/>
                <a:gd name="T26" fmla="*/ 370837 w 1358900"/>
                <a:gd name="T27" fmla="*/ 1764793 h 2151063"/>
                <a:gd name="T28" fmla="*/ 401255 w 1358900"/>
                <a:gd name="T29" fmla="*/ 1699655 h 2151063"/>
                <a:gd name="T30" fmla="*/ 1212263 w 1358900"/>
                <a:gd name="T31" fmla="*/ 1027536 h 2151063"/>
                <a:gd name="T32" fmla="*/ 1162712 w 1358900"/>
                <a:gd name="T33" fmla="*/ 1009170 h 2151063"/>
                <a:gd name="T34" fmla="*/ 1164344 w 1358900"/>
                <a:gd name="T35" fmla="*/ 1001189 h 2151063"/>
                <a:gd name="T36" fmla="*/ 686421 w 1358900"/>
                <a:gd name="T37" fmla="*/ 65405 h 2151063"/>
                <a:gd name="T38" fmla="*/ 812725 w 1358900"/>
                <a:gd name="T39" fmla="*/ 98736 h 2151063"/>
                <a:gd name="T40" fmla="*/ 977427 w 1358900"/>
                <a:gd name="T41" fmla="*/ 180633 h 2151063"/>
                <a:gd name="T42" fmla="*/ 1110078 w 1358900"/>
                <a:gd name="T43" fmla="*/ 304113 h 2151063"/>
                <a:gd name="T44" fmla="*/ 1201791 w 1358900"/>
                <a:gd name="T45" fmla="*/ 459019 h 2151063"/>
                <a:gd name="T46" fmla="*/ 1244633 w 1358900"/>
                <a:gd name="T47" fmla="*/ 632970 h 2151063"/>
                <a:gd name="T48" fmla="*/ 1235747 w 1358900"/>
                <a:gd name="T49" fmla="*/ 811683 h 2151063"/>
                <a:gd name="T50" fmla="*/ 1175451 w 1358900"/>
                <a:gd name="T51" fmla="*/ 981191 h 2151063"/>
                <a:gd name="T52" fmla="*/ 1166089 w 1358900"/>
                <a:gd name="T53" fmla="*/ 998015 h 2151063"/>
                <a:gd name="T54" fmla="*/ 1093258 w 1358900"/>
                <a:gd name="T55" fmla="*/ 1114194 h 2151063"/>
                <a:gd name="T56" fmla="*/ 995199 w 1358900"/>
                <a:gd name="T57" fmla="*/ 1298621 h 2151063"/>
                <a:gd name="T58" fmla="*/ 972667 w 1358900"/>
                <a:gd name="T59" fmla="*/ 1488761 h 2151063"/>
                <a:gd name="T60" fmla="*/ 1011066 w 1358900"/>
                <a:gd name="T61" fmla="*/ 1334490 h 2151063"/>
                <a:gd name="T62" fmla="*/ 1111982 w 1358900"/>
                <a:gd name="T63" fmla="*/ 1164665 h 2151063"/>
                <a:gd name="T64" fmla="*/ 1213215 w 1358900"/>
                <a:gd name="T65" fmla="*/ 1025948 h 2151063"/>
                <a:gd name="T66" fmla="*/ 1270338 w 1358900"/>
                <a:gd name="T67" fmla="*/ 912626 h 2151063"/>
                <a:gd name="T68" fmla="*/ 1310640 w 1358900"/>
                <a:gd name="T69" fmla="*/ 718359 h 2151063"/>
                <a:gd name="T70" fmla="*/ 1289061 w 1358900"/>
                <a:gd name="T71" fmla="*/ 521235 h 2151063"/>
                <a:gd name="T72" fmla="*/ 1207503 w 1358900"/>
                <a:gd name="T73" fmla="*/ 340935 h 2151063"/>
                <a:gd name="T74" fmla="*/ 1074535 w 1358900"/>
                <a:gd name="T75" fmla="*/ 196187 h 2151063"/>
                <a:gd name="T76" fmla="*/ 904755 w 1358900"/>
                <a:gd name="T77" fmla="*/ 100640 h 2151063"/>
                <a:gd name="T78" fmla="*/ 715934 w 1358900"/>
                <a:gd name="T79" fmla="*/ 65405 h 2151063"/>
                <a:gd name="T80" fmla="*/ 865159 w 1358900"/>
                <a:gd name="T81" fmla="*/ 25723 h 2151063"/>
                <a:gd name="T82" fmla="*/ 1059288 w 1358900"/>
                <a:gd name="T83" fmla="*/ 116228 h 2151063"/>
                <a:gd name="T84" fmla="*/ 1214019 w 1358900"/>
                <a:gd name="T85" fmla="*/ 260084 h 2151063"/>
                <a:gd name="T86" fmla="*/ 1317596 w 1358900"/>
                <a:gd name="T87" fmla="*/ 445858 h 2151063"/>
                <a:gd name="T88" fmla="*/ 1358582 w 1358900"/>
                <a:gd name="T89" fmla="*/ 661800 h 2151063"/>
                <a:gd name="T90" fmla="*/ 1344285 w 1358900"/>
                <a:gd name="T91" fmla="*/ 819629 h 2151063"/>
                <a:gd name="T92" fmla="*/ 1261359 w 1358900"/>
                <a:gd name="T93" fmla="*/ 1030172 h 2151063"/>
                <a:gd name="T94" fmla="*/ 1147932 w 1358900"/>
                <a:gd name="T95" fmla="*/ 1196575 h 2151063"/>
                <a:gd name="T96" fmla="*/ 1054839 w 1358900"/>
                <a:gd name="T97" fmla="*/ 1399815 h 2151063"/>
                <a:gd name="T98" fmla="*/ 1037047 w 1358900"/>
                <a:gd name="T99" fmla="*/ 1560184 h 2151063"/>
                <a:gd name="T100" fmla="*/ 997649 w 1358900"/>
                <a:gd name="T101" fmla="*/ 1613217 h 2151063"/>
                <a:gd name="T102" fmla="*/ 338057 w 1358900"/>
                <a:gd name="T103" fmla="*/ 1599562 h 2151063"/>
                <a:gd name="T104" fmla="*/ 318358 w 1358900"/>
                <a:gd name="T105" fmla="*/ 1492543 h 2151063"/>
                <a:gd name="T106" fmla="*/ 276419 w 1358900"/>
                <a:gd name="T107" fmla="*/ 1314391 h 2151063"/>
                <a:gd name="T108" fmla="*/ 137892 w 1358900"/>
                <a:gd name="T109" fmla="*/ 1097178 h 2151063"/>
                <a:gd name="T110" fmla="*/ 65133 w 1358900"/>
                <a:gd name="T111" fmla="*/ 970471 h 2151063"/>
                <a:gd name="T112" fmla="*/ 6354 w 1358900"/>
                <a:gd name="T113" fmla="*/ 773900 h 2151063"/>
                <a:gd name="T114" fmla="*/ 5084 w 1358900"/>
                <a:gd name="T115" fmla="*/ 592571 h 2151063"/>
                <a:gd name="T116" fmla="*/ 66722 w 1358900"/>
                <a:gd name="T117" fmla="*/ 384886 h 2151063"/>
                <a:gd name="T118" fmla="*/ 187456 w 1358900"/>
                <a:gd name="T119" fmla="*/ 210861 h 2151063"/>
                <a:gd name="T120" fmla="*/ 355532 w 1358900"/>
                <a:gd name="T121" fmla="*/ 82249 h 2151063"/>
                <a:gd name="T122" fmla="*/ 558874 w 1358900"/>
                <a:gd name="T123" fmla="*/ 10797 h 215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58900" h="2151063">
                  <a:moveTo>
                    <a:pt x="492125" y="2016125"/>
                  </a:moveTo>
                  <a:lnTo>
                    <a:pt x="866775" y="2016125"/>
                  </a:lnTo>
                  <a:lnTo>
                    <a:pt x="866775" y="2023160"/>
                  </a:lnTo>
                  <a:lnTo>
                    <a:pt x="865819" y="2029875"/>
                  </a:lnTo>
                  <a:lnTo>
                    <a:pt x="864864" y="2036590"/>
                  </a:lnTo>
                  <a:lnTo>
                    <a:pt x="863271" y="2043305"/>
                  </a:lnTo>
                  <a:lnTo>
                    <a:pt x="861041" y="2050020"/>
                  </a:lnTo>
                  <a:lnTo>
                    <a:pt x="858811" y="2056415"/>
                  </a:lnTo>
                  <a:lnTo>
                    <a:pt x="855625" y="2062810"/>
                  </a:lnTo>
                  <a:lnTo>
                    <a:pt x="852120" y="2068565"/>
                  </a:lnTo>
                  <a:lnTo>
                    <a:pt x="848616" y="2074961"/>
                  </a:lnTo>
                  <a:lnTo>
                    <a:pt x="844156" y="2080397"/>
                  </a:lnTo>
                  <a:lnTo>
                    <a:pt x="839696" y="2086152"/>
                  </a:lnTo>
                  <a:lnTo>
                    <a:pt x="834917" y="2091588"/>
                  </a:lnTo>
                  <a:lnTo>
                    <a:pt x="829820" y="2097024"/>
                  </a:lnTo>
                  <a:lnTo>
                    <a:pt x="824404" y="2102140"/>
                  </a:lnTo>
                  <a:lnTo>
                    <a:pt x="818351" y="2106936"/>
                  </a:lnTo>
                  <a:lnTo>
                    <a:pt x="812298" y="2111733"/>
                  </a:lnTo>
                  <a:lnTo>
                    <a:pt x="805608" y="2116209"/>
                  </a:lnTo>
                  <a:lnTo>
                    <a:pt x="798918" y="2120366"/>
                  </a:lnTo>
                  <a:lnTo>
                    <a:pt x="791590" y="2124523"/>
                  </a:lnTo>
                  <a:lnTo>
                    <a:pt x="784263" y="2128041"/>
                  </a:lnTo>
                  <a:lnTo>
                    <a:pt x="776936" y="2131878"/>
                  </a:lnTo>
                  <a:lnTo>
                    <a:pt x="768971" y="2135075"/>
                  </a:lnTo>
                  <a:lnTo>
                    <a:pt x="760688" y="2137953"/>
                  </a:lnTo>
                  <a:lnTo>
                    <a:pt x="752405" y="2140511"/>
                  </a:lnTo>
                  <a:lnTo>
                    <a:pt x="743803" y="2142749"/>
                  </a:lnTo>
                  <a:lnTo>
                    <a:pt x="735202" y="2145307"/>
                  </a:lnTo>
                  <a:lnTo>
                    <a:pt x="726281" y="2146906"/>
                  </a:lnTo>
                  <a:lnTo>
                    <a:pt x="717361" y="2148505"/>
                  </a:lnTo>
                  <a:lnTo>
                    <a:pt x="708122" y="2149784"/>
                  </a:lnTo>
                  <a:lnTo>
                    <a:pt x="698565" y="2150424"/>
                  </a:lnTo>
                  <a:lnTo>
                    <a:pt x="689007" y="2151063"/>
                  </a:lnTo>
                  <a:lnTo>
                    <a:pt x="679769" y="2151063"/>
                  </a:lnTo>
                  <a:lnTo>
                    <a:pt x="669893" y="2151063"/>
                  </a:lnTo>
                  <a:lnTo>
                    <a:pt x="660335" y="2150424"/>
                  </a:lnTo>
                  <a:lnTo>
                    <a:pt x="650778" y="2149784"/>
                  </a:lnTo>
                  <a:lnTo>
                    <a:pt x="641539" y="2148505"/>
                  </a:lnTo>
                  <a:lnTo>
                    <a:pt x="632619" y="2146906"/>
                  </a:lnTo>
                  <a:lnTo>
                    <a:pt x="623699" y="2145307"/>
                  </a:lnTo>
                  <a:lnTo>
                    <a:pt x="615097" y="2142749"/>
                  </a:lnTo>
                  <a:lnTo>
                    <a:pt x="606495" y="2140511"/>
                  </a:lnTo>
                  <a:lnTo>
                    <a:pt x="598212" y="2137953"/>
                  </a:lnTo>
                  <a:lnTo>
                    <a:pt x="590248" y="2135075"/>
                  </a:lnTo>
                  <a:lnTo>
                    <a:pt x="582283" y="2131878"/>
                  </a:lnTo>
                  <a:lnTo>
                    <a:pt x="574637" y="2128041"/>
                  </a:lnTo>
                  <a:lnTo>
                    <a:pt x="567310" y="2124523"/>
                  </a:lnTo>
                  <a:lnTo>
                    <a:pt x="559983" y="2120366"/>
                  </a:lnTo>
                  <a:lnTo>
                    <a:pt x="553292" y="2116209"/>
                  </a:lnTo>
                  <a:lnTo>
                    <a:pt x="546921" y="2111733"/>
                  </a:lnTo>
                  <a:lnTo>
                    <a:pt x="540868" y="2106936"/>
                  </a:lnTo>
                  <a:lnTo>
                    <a:pt x="534815" y="2102140"/>
                  </a:lnTo>
                  <a:lnTo>
                    <a:pt x="529399" y="2097024"/>
                  </a:lnTo>
                  <a:lnTo>
                    <a:pt x="523983" y="2091588"/>
                  </a:lnTo>
                  <a:lnTo>
                    <a:pt x="519204" y="2086152"/>
                  </a:lnTo>
                  <a:lnTo>
                    <a:pt x="514744" y="2080397"/>
                  </a:lnTo>
                  <a:lnTo>
                    <a:pt x="510284" y="2074961"/>
                  </a:lnTo>
                  <a:lnTo>
                    <a:pt x="506780" y="2068565"/>
                  </a:lnTo>
                  <a:lnTo>
                    <a:pt x="503594" y="2062810"/>
                  </a:lnTo>
                  <a:lnTo>
                    <a:pt x="500408" y="2056415"/>
                  </a:lnTo>
                  <a:lnTo>
                    <a:pt x="497860" y="2050020"/>
                  </a:lnTo>
                  <a:lnTo>
                    <a:pt x="495629" y="2043305"/>
                  </a:lnTo>
                  <a:lnTo>
                    <a:pt x="494037" y="2036590"/>
                  </a:lnTo>
                  <a:lnTo>
                    <a:pt x="493081" y="2029875"/>
                  </a:lnTo>
                  <a:lnTo>
                    <a:pt x="492444" y="2023160"/>
                  </a:lnTo>
                  <a:lnTo>
                    <a:pt x="492125" y="2016125"/>
                  </a:lnTo>
                  <a:close/>
                  <a:moveTo>
                    <a:pt x="429455" y="1851025"/>
                  </a:moveTo>
                  <a:lnTo>
                    <a:pt x="929444" y="1851025"/>
                  </a:lnTo>
                  <a:lnTo>
                    <a:pt x="935464" y="1851345"/>
                  </a:lnTo>
                  <a:lnTo>
                    <a:pt x="941485" y="1852305"/>
                  </a:lnTo>
                  <a:lnTo>
                    <a:pt x="947188" y="1853585"/>
                  </a:lnTo>
                  <a:lnTo>
                    <a:pt x="952574" y="1855825"/>
                  </a:lnTo>
                  <a:lnTo>
                    <a:pt x="957644" y="1858066"/>
                  </a:lnTo>
                  <a:lnTo>
                    <a:pt x="963030" y="1861266"/>
                  </a:lnTo>
                  <a:lnTo>
                    <a:pt x="967466" y="1864786"/>
                  </a:lnTo>
                  <a:lnTo>
                    <a:pt x="971585" y="1868626"/>
                  </a:lnTo>
                  <a:lnTo>
                    <a:pt x="975704" y="1873107"/>
                  </a:lnTo>
                  <a:lnTo>
                    <a:pt x="978873" y="1877587"/>
                  </a:lnTo>
                  <a:lnTo>
                    <a:pt x="981725" y="1882388"/>
                  </a:lnTo>
                  <a:lnTo>
                    <a:pt x="984259" y="1887828"/>
                  </a:lnTo>
                  <a:lnTo>
                    <a:pt x="986477" y="1893268"/>
                  </a:lnTo>
                  <a:lnTo>
                    <a:pt x="988062" y="1899029"/>
                  </a:lnTo>
                  <a:lnTo>
                    <a:pt x="988695" y="1905109"/>
                  </a:lnTo>
                  <a:lnTo>
                    <a:pt x="989012" y="1911190"/>
                  </a:lnTo>
                  <a:lnTo>
                    <a:pt x="988695" y="1917270"/>
                  </a:lnTo>
                  <a:lnTo>
                    <a:pt x="988062" y="1923351"/>
                  </a:lnTo>
                  <a:lnTo>
                    <a:pt x="986477" y="1929111"/>
                  </a:lnTo>
                  <a:lnTo>
                    <a:pt x="984259" y="1934872"/>
                  </a:lnTo>
                  <a:lnTo>
                    <a:pt x="981725" y="1939992"/>
                  </a:lnTo>
                  <a:lnTo>
                    <a:pt x="978873" y="1945113"/>
                  </a:lnTo>
                  <a:lnTo>
                    <a:pt x="975704" y="1949593"/>
                  </a:lnTo>
                  <a:lnTo>
                    <a:pt x="971585" y="1953753"/>
                  </a:lnTo>
                  <a:lnTo>
                    <a:pt x="967466" y="1957914"/>
                  </a:lnTo>
                  <a:lnTo>
                    <a:pt x="963030" y="1961114"/>
                  </a:lnTo>
                  <a:lnTo>
                    <a:pt x="957644" y="1963994"/>
                  </a:lnTo>
                  <a:lnTo>
                    <a:pt x="952574" y="1966554"/>
                  </a:lnTo>
                  <a:lnTo>
                    <a:pt x="947188" y="1968795"/>
                  </a:lnTo>
                  <a:lnTo>
                    <a:pt x="941485" y="1970395"/>
                  </a:lnTo>
                  <a:lnTo>
                    <a:pt x="935464" y="1971355"/>
                  </a:lnTo>
                  <a:lnTo>
                    <a:pt x="929444" y="1971675"/>
                  </a:lnTo>
                  <a:lnTo>
                    <a:pt x="429455" y="1971675"/>
                  </a:lnTo>
                  <a:lnTo>
                    <a:pt x="423435" y="1971355"/>
                  </a:lnTo>
                  <a:lnTo>
                    <a:pt x="417414" y="1970395"/>
                  </a:lnTo>
                  <a:lnTo>
                    <a:pt x="411711" y="1968795"/>
                  </a:lnTo>
                  <a:lnTo>
                    <a:pt x="406325" y="1966554"/>
                  </a:lnTo>
                  <a:lnTo>
                    <a:pt x="401255" y="1963994"/>
                  </a:lnTo>
                  <a:lnTo>
                    <a:pt x="396185" y="1961114"/>
                  </a:lnTo>
                  <a:lnTo>
                    <a:pt x="391433" y="1957914"/>
                  </a:lnTo>
                  <a:lnTo>
                    <a:pt x="387314" y="1953753"/>
                  </a:lnTo>
                  <a:lnTo>
                    <a:pt x="383511" y="1949593"/>
                  </a:lnTo>
                  <a:lnTo>
                    <a:pt x="380026" y="1945113"/>
                  </a:lnTo>
                  <a:lnTo>
                    <a:pt x="377174" y="1939992"/>
                  </a:lnTo>
                  <a:lnTo>
                    <a:pt x="374323" y="1934872"/>
                  </a:lnTo>
                  <a:lnTo>
                    <a:pt x="372422" y="1929111"/>
                  </a:lnTo>
                  <a:lnTo>
                    <a:pt x="370837" y="1923351"/>
                  </a:lnTo>
                  <a:lnTo>
                    <a:pt x="370204" y="1917270"/>
                  </a:lnTo>
                  <a:lnTo>
                    <a:pt x="369887" y="1911190"/>
                  </a:lnTo>
                  <a:lnTo>
                    <a:pt x="370204" y="1905109"/>
                  </a:lnTo>
                  <a:lnTo>
                    <a:pt x="370837" y="1899029"/>
                  </a:lnTo>
                  <a:lnTo>
                    <a:pt x="372422" y="1893268"/>
                  </a:lnTo>
                  <a:lnTo>
                    <a:pt x="374323" y="1887828"/>
                  </a:lnTo>
                  <a:lnTo>
                    <a:pt x="377174" y="1882388"/>
                  </a:lnTo>
                  <a:lnTo>
                    <a:pt x="380026" y="1877587"/>
                  </a:lnTo>
                  <a:lnTo>
                    <a:pt x="383511" y="1873107"/>
                  </a:lnTo>
                  <a:lnTo>
                    <a:pt x="387314" y="1868626"/>
                  </a:lnTo>
                  <a:lnTo>
                    <a:pt x="391433" y="1864786"/>
                  </a:lnTo>
                  <a:lnTo>
                    <a:pt x="396185" y="1861266"/>
                  </a:lnTo>
                  <a:lnTo>
                    <a:pt x="401255" y="1858066"/>
                  </a:lnTo>
                  <a:lnTo>
                    <a:pt x="406325" y="1855825"/>
                  </a:lnTo>
                  <a:lnTo>
                    <a:pt x="411711" y="1853585"/>
                  </a:lnTo>
                  <a:lnTo>
                    <a:pt x="417414" y="1852305"/>
                  </a:lnTo>
                  <a:lnTo>
                    <a:pt x="423435" y="1851345"/>
                  </a:lnTo>
                  <a:lnTo>
                    <a:pt x="429455" y="1851025"/>
                  </a:lnTo>
                  <a:close/>
                  <a:moveTo>
                    <a:pt x="429455" y="1692275"/>
                  </a:moveTo>
                  <a:lnTo>
                    <a:pt x="929444" y="1692275"/>
                  </a:lnTo>
                  <a:lnTo>
                    <a:pt x="935464" y="1692596"/>
                  </a:lnTo>
                  <a:lnTo>
                    <a:pt x="941485" y="1693238"/>
                  </a:lnTo>
                  <a:lnTo>
                    <a:pt x="947188" y="1694842"/>
                  </a:lnTo>
                  <a:lnTo>
                    <a:pt x="952574" y="1697088"/>
                  </a:lnTo>
                  <a:lnTo>
                    <a:pt x="957644" y="1699655"/>
                  </a:lnTo>
                  <a:lnTo>
                    <a:pt x="963030" y="1702543"/>
                  </a:lnTo>
                  <a:lnTo>
                    <a:pt x="967466" y="1706073"/>
                  </a:lnTo>
                  <a:lnTo>
                    <a:pt x="971585" y="1709923"/>
                  </a:lnTo>
                  <a:lnTo>
                    <a:pt x="975704" y="1714095"/>
                  </a:lnTo>
                  <a:lnTo>
                    <a:pt x="978873" y="1718908"/>
                  </a:lnTo>
                  <a:lnTo>
                    <a:pt x="981725" y="1724042"/>
                  </a:lnTo>
                  <a:lnTo>
                    <a:pt x="984259" y="1729176"/>
                  </a:lnTo>
                  <a:lnTo>
                    <a:pt x="986477" y="1734631"/>
                  </a:lnTo>
                  <a:lnTo>
                    <a:pt x="988062" y="1740407"/>
                  </a:lnTo>
                  <a:lnTo>
                    <a:pt x="988695" y="1746503"/>
                  </a:lnTo>
                  <a:lnTo>
                    <a:pt x="989012" y="1752600"/>
                  </a:lnTo>
                  <a:lnTo>
                    <a:pt x="988695" y="1759017"/>
                  </a:lnTo>
                  <a:lnTo>
                    <a:pt x="988062" y="1764793"/>
                  </a:lnTo>
                  <a:lnTo>
                    <a:pt x="986477" y="1770569"/>
                  </a:lnTo>
                  <a:lnTo>
                    <a:pt x="984259" y="1776024"/>
                  </a:lnTo>
                  <a:lnTo>
                    <a:pt x="981725" y="1781479"/>
                  </a:lnTo>
                  <a:lnTo>
                    <a:pt x="978873" y="1786292"/>
                  </a:lnTo>
                  <a:lnTo>
                    <a:pt x="975704" y="1791426"/>
                  </a:lnTo>
                  <a:lnTo>
                    <a:pt x="971585" y="1795598"/>
                  </a:lnTo>
                  <a:lnTo>
                    <a:pt x="967466" y="1799127"/>
                  </a:lnTo>
                  <a:lnTo>
                    <a:pt x="963030" y="1802657"/>
                  </a:lnTo>
                  <a:lnTo>
                    <a:pt x="957644" y="1805866"/>
                  </a:lnTo>
                  <a:lnTo>
                    <a:pt x="952574" y="1808433"/>
                  </a:lnTo>
                  <a:lnTo>
                    <a:pt x="947188" y="1810358"/>
                  </a:lnTo>
                  <a:lnTo>
                    <a:pt x="941485" y="1811641"/>
                  </a:lnTo>
                  <a:lnTo>
                    <a:pt x="935464" y="1812604"/>
                  </a:lnTo>
                  <a:lnTo>
                    <a:pt x="929444" y="1812925"/>
                  </a:lnTo>
                  <a:lnTo>
                    <a:pt x="429455" y="1812925"/>
                  </a:lnTo>
                  <a:lnTo>
                    <a:pt x="423435" y="1812604"/>
                  </a:lnTo>
                  <a:lnTo>
                    <a:pt x="417414" y="1811641"/>
                  </a:lnTo>
                  <a:lnTo>
                    <a:pt x="411711" y="1810358"/>
                  </a:lnTo>
                  <a:lnTo>
                    <a:pt x="406325" y="1808433"/>
                  </a:lnTo>
                  <a:lnTo>
                    <a:pt x="401255" y="1805866"/>
                  </a:lnTo>
                  <a:lnTo>
                    <a:pt x="396185" y="1802657"/>
                  </a:lnTo>
                  <a:lnTo>
                    <a:pt x="391433" y="1799127"/>
                  </a:lnTo>
                  <a:lnTo>
                    <a:pt x="387314" y="1795598"/>
                  </a:lnTo>
                  <a:lnTo>
                    <a:pt x="383511" y="1791426"/>
                  </a:lnTo>
                  <a:lnTo>
                    <a:pt x="380026" y="1786292"/>
                  </a:lnTo>
                  <a:lnTo>
                    <a:pt x="377174" y="1781479"/>
                  </a:lnTo>
                  <a:lnTo>
                    <a:pt x="374323" y="1776024"/>
                  </a:lnTo>
                  <a:lnTo>
                    <a:pt x="372422" y="1770569"/>
                  </a:lnTo>
                  <a:lnTo>
                    <a:pt x="370837" y="1764793"/>
                  </a:lnTo>
                  <a:lnTo>
                    <a:pt x="370204" y="1759017"/>
                  </a:lnTo>
                  <a:lnTo>
                    <a:pt x="369887" y="1752600"/>
                  </a:lnTo>
                  <a:lnTo>
                    <a:pt x="370204" y="1746503"/>
                  </a:lnTo>
                  <a:lnTo>
                    <a:pt x="370837" y="1740407"/>
                  </a:lnTo>
                  <a:lnTo>
                    <a:pt x="372422" y="1734631"/>
                  </a:lnTo>
                  <a:lnTo>
                    <a:pt x="374323" y="1729176"/>
                  </a:lnTo>
                  <a:lnTo>
                    <a:pt x="377174" y="1724042"/>
                  </a:lnTo>
                  <a:lnTo>
                    <a:pt x="380026" y="1718908"/>
                  </a:lnTo>
                  <a:lnTo>
                    <a:pt x="383511" y="1714095"/>
                  </a:lnTo>
                  <a:lnTo>
                    <a:pt x="387314" y="1709923"/>
                  </a:lnTo>
                  <a:lnTo>
                    <a:pt x="391433" y="1706073"/>
                  </a:lnTo>
                  <a:lnTo>
                    <a:pt x="396185" y="1702543"/>
                  </a:lnTo>
                  <a:lnTo>
                    <a:pt x="401255" y="1699655"/>
                  </a:lnTo>
                  <a:lnTo>
                    <a:pt x="406325" y="1697088"/>
                  </a:lnTo>
                  <a:lnTo>
                    <a:pt x="411711" y="1694842"/>
                  </a:lnTo>
                  <a:lnTo>
                    <a:pt x="417414" y="1693238"/>
                  </a:lnTo>
                  <a:lnTo>
                    <a:pt x="423435" y="1692596"/>
                  </a:lnTo>
                  <a:lnTo>
                    <a:pt x="429455" y="1692275"/>
                  </a:lnTo>
                  <a:close/>
                  <a:moveTo>
                    <a:pt x="1217103" y="1013330"/>
                  </a:moveTo>
                  <a:lnTo>
                    <a:pt x="1217023" y="1014521"/>
                  </a:lnTo>
                  <a:lnTo>
                    <a:pt x="1216389" y="1018965"/>
                  </a:lnTo>
                  <a:lnTo>
                    <a:pt x="1215437" y="1022139"/>
                  </a:lnTo>
                  <a:lnTo>
                    <a:pt x="1214802" y="1023409"/>
                  </a:lnTo>
                  <a:lnTo>
                    <a:pt x="1214167" y="1024361"/>
                  </a:lnTo>
                  <a:lnTo>
                    <a:pt x="1213850" y="1024679"/>
                  </a:lnTo>
                  <a:lnTo>
                    <a:pt x="1212263" y="1027536"/>
                  </a:lnTo>
                  <a:lnTo>
                    <a:pt x="1210676" y="1029440"/>
                  </a:lnTo>
                  <a:lnTo>
                    <a:pt x="1213215" y="1024996"/>
                  </a:lnTo>
                  <a:lnTo>
                    <a:pt x="1215119" y="1020870"/>
                  </a:lnTo>
                  <a:lnTo>
                    <a:pt x="1216389" y="1017378"/>
                  </a:lnTo>
                  <a:lnTo>
                    <a:pt x="1217023" y="1013886"/>
                  </a:lnTo>
                  <a:lnTo>
                    <a:pt x="1217103" y="1013330"/>
                  </a:lnTo>
                  <a:close/>
                  <a:moveTo>
                    <a:pt x="1217341" y="1009442"/>
                  </a:moveTo>
                  <a:lnTo>
                    <a:pt x="1217658" y="1010077"/>
                  </a:lnTo>
                  <a:lnTo>
                    <a:pt x="1217341" y="1011664"/>
                  </a:lnTo>
                  <a:lnTo>
                    <a:pt x="1217103" y="1013330"/>
                  </a:lnTo>
                  <a:lnTo>
                    <a:pt x="1217341" y="1009760"/>
                  </a:lnTo>
                  <a:lnTo>
                    <a:pt x="1217341" y="1009442"/>
                  </a:lnTo>
                  <a:close/>
                  <a:moveTo>
                    <a:pt x="1162712" y="1009170"/>
                  </a:moveTo>
                  <a:lnTo>
                    <a:pt x="1162440" y="1013251"/>
                  </a:lnTo>
                  <a:lnTo>
                    <a:pt x="1162440" y="1012934"/>
                  </a:lnTo>
                  <a:lnTo>
                    <a:pt x="1162440" y="1011347"/>
                  </a:lnTo>
                  <a:lnTo>
                    <a:pt x="1162712" y="1009170"/>
                  </a:lnTo>
                  <a:close/>
                  <a:moveTo>
                    <a:pt x="1167137" y="996491"/>
                  </a:moveTo>
                  <a:lnTo>
                    <a:pt x="1166565" y="997380"/>
                  </a:lnTo>
                  <a:lnTo>
                    <a:pt x="1164661" y="1001506"/>
                  </a:lnTo>
                  <a:lnTo>
                    <a:pt x="1163392" y="1005633"/>
                  </a:lnTo>
                  <a:lnTo>
                    <a:pt x="1162757" y="1008807"/>
                  </a:lnTo>
                  <a:lnTo>
                    <a:pt x="1162712" y="1009170"/>
                  </a:lnTo>
                  <a:lnTo>
                    <a:pt x="1162757" y="1008490"/>
                  </a:lnTo>
                  <a:lnTo>
                    <a:pt x="1163392" y="1004681"/>
                  </a:lnTo>
                  <a:lnTo>
                    <a:pt x="1164344" y="1001189"/>
                  </a:lnTo>
                  <a:lnTo>
                    <a:pt x="1164767" y="1000448"/>
                  </a:lnTo>
                  <a:lnTo>
                    <a:pt x="1164979" y="1000237"/>
                  </a:lnTo>
                  <a:lnTo>
                    <a:pt x="1164979" y="1000078"/>
                  </a:lnTo>
                  <a:lnTo>
                    <a:pt x="1165613" y="998967"/>
                  </a:lnTo>
                  <a:lnTo>
                    <a:pt x="1166089" y="998015"/>
                  </a:lnTo>
                  <a:lnTo>
                    <a:pt x="1166756" y="996872"/>
                  </a:lnTo>
                  <a:lnTo>
                    <a:pt x="1167137" y="996491"/>
                  </a:lnTo>
                  <a:close/>
                  <a:moveTo>
                    <a:pt x="1167517" y="995899"/>
                  </a:moveTo>
                  <a:lnTo>
                    <a:pt x="1167517" y="996110"/>
                  </a:lnTo>
                  <a:lnTo>
                    <a:pt x="1167137" y="996491"/>
                  </a:lnTo>
                  <a:lnTo>
                    <a:pt x="1167517" y="995899"/>
                  </a:lnTo>
                  <a:close/>
                  <a:moveTo>
                    <a:pt x="701019" y="65088"/>
                  </a:moveTo>
                  <a:lnTo>
                    <a:pt x="686421" y="65405"/>
                  </a:lnTo>
                  <a:lnTo>
                    <a:pt x="671823" y="66358"/>
                  </a:lnTo>
                  <a:lnTo>
                    <a:pt x="657225" y="67310"/>
                  </a:lnTo>
                  <a:lnTo>
                    <a:pt x="671823" y="68897"/>
                  </a:lnTo>
                  <a:lnTo>
                    <a:pt x="686104" y="70484"/>
                  </a:lnTo>
                  <a:lnTo>
                    <a:pt x="700384" y="72389"/>
                  </a:lnTo>
                  <a:lnTo>
                    <a:pt x="714982" y="74611"/>
                  </a:lnTo>
                  <a:lnTo>
                    <a:pt x="729263" y="77468"/>
                  </a:lnTo>
                  <a:lnTo>
                    <a:pt x="743226" y="80325"/>
                  </a:lnTo>
                  <a:lnTo>
                    <a:pt x="757189" y="83499"/>
                  </a:lnTo>
                  <a:lnTo>
                    <a:pt x="771152" y="86673"/>
                  </a:lnTo>
                  <a:lnTo>
                    <a:pt x="785433" y="90800"/>
                  </a:lnTo>
                  <a:lnTo>
                    <a:pt x="799079" y="94609"/>
                  </a:lnTo>
                  <a:lnTo>
                    <a:pt x="812725" y="98736"/>
                  </a:lnTo>
                  <a:lnTo>
                    <a:pt x="826053" y="103497"/>
                  </a:lnTo>
                  <a:lnTo>
                    <a:pt x="839382" y="108259"/>
                  </a:lnTo>
                  <a:lnTo>
                    <a:pt x="852710" y="113655"/>
                  </a:lnTo>
                  <a:lnTo>
                    <a:pt x="865721" y="119051"/>
                  </a:lnTo>
                  <a:lnTo>
                    <a:pt x="878733" y="125082"/>
                  </a:lnTo>
                  <a:lnTo>
                    <a:pt x="892061" y="130796"/>
                  </a:lnTo>
                  <a:lnTo>
                    <a:pt x="904755" y="137462"/>
                  </a:lnTo>
                  <a:lnTo>
                    <a:pt x="917131" y="143811"/>
                  </a:lnTo>
                  <a:lnTo>
                    <a:pt x="929508" y="150794"/>
                  </a:lnTo>
                  <a:lnTo>
                    <a:pt x="941884" y="157778"/>
                  </a:lnTo>
                  <a:lnTo>
                    <a:pt x="953944" y="165078"/>
                  </a:lnTo>
                  <a:lnTo>
                    <a:pt x="965685" y="173014"/>
                  </a:lnTo>
                  <a:lnTo>
                    <a:pt x="977427" y="180633"/>
                  </a:lnTo>
                  <a:lnTo>
                    <a:pt x="988852" y="188886"/>
                  </a:lnTo>
                  <a:lnTo>
                    <a:pt x="1000276" y="197139"/>
                  </a:lnTo>
                  <a:lnTo>
                    <a:pt x="1011383" y="206027"/>
                  </a:lnTo>
                  <a:lnTo>
                    <a:pt x="1022173" y="214598"/>
                  </a:lnTo>
                  <a:lnTo>
                    <a:pt x="1032963" y="223803"/>
                  </a:lnTo>
                  <a:lnTo>
                    <a:pt x="1043118" y="233008"/>
                  </a:lnTo>
                  <a:lnTo>
                    <a:pt x="1053590" y="242531"/>
                  </a:lnTo>
                  <a:lnTo>
                    <a:pt x="1063428" y="252054"/>
                  </a:lnTo>
                  <a:lnTo>
                    <a:pt x="1073266" y="262212"/>
                  </a:lnTo>
                  <a:lnTo>
                    <a:pt x="1083103" y="272370"/>
                  </a:lnTo>
                  <a:lnTo>
                    <a:pt x="1092306" y="282845"/>
                  </a:lnTo>
                  <a:lnTo>
                    <a:pt x="1101192" y="293320"/>
                  </a:lnTo>
                  <a:lnTo>
                    <a:pt x="1110078" y="304113"/>
                  </a:lnTo>
                  <a:lnTo>
                    <a:pt x="1118963" y="315223"/>
                  </a:lnTo>
                  <a:lnTo>
                    <a:pt x="1127214" y="326333"/>
                  </a:lnTo>
                  <a:lnTo>
                    <a:pt x="1135148" y="337760"/>
                  </a:lnTo>
                  <a:lnTo>
                    <a:pt x="1143082" y="349188"/>
                  </a:lnTo>
                  <a:lnTo>
                    <a:pt x="1151015" y="360615"/>
                  </a:lnTo>
                  <a:lnTo>
                    <a:pt x="1157997" y="372360"/>
                  </a:lnTo>
                  <a:lnTo>
                    <a:pt x="1165296" y="384423"/>
                  </a:lnTo>
                  <a:lnTo>
                    <a:pt x="1171960" y="396485"/>
                  </a:lnTo>
                  <a:lnTo>
                    <a:pt x="1178625" y="408865"/>
                  </a:lnTo>
                  <a:lnTo>
                    <a:pt x="1184971" y="421244"/>
                  </a:lnTo>
                  <a:lnTo>
                    <a:pt x="1190684" y="433624"/>
                  </a:lnTo>
                  <a:lnTo>
                    <a:pt x="1196713" y="446321"/>
                  </a:lnTo>
                  <a:lnTo>
                    <a:pt x="1201791" y="459019"/>
                  </a:lnTo>
                  <a:lnTo>
                    <a:pt x="1206868" y="471716"/>
                  </a:lnTo>
                  <a:lnTo>
                    <a:pt x="1211629" y="484730"/>
                  </a:lnTo>
                  <a:lnTo>
                    <a:pt x="1216071" y="497745"/>
                  </a:lnTo>
                  <a:lnTo>
                    <a:pt x="1220514" y="511077"/>
                  </a:lnTo>
                  <a:lnTo>
                    <a:pt x="1224322" y="524409"/>
                  </a:lnTo>
                  <a:lnTo>
                    <a:pt x="1227813" y="537741"/>
                  </a:lnTo>
                  <a:lnTo>
                    <a:pt x="1230987" y="551073"/>
                  </a:lnTo>
                  <a:lnTo>
                    <a:pt x="1234160" y="564405"/>
                  </a:lnTo>
                  <a:lnTo>
                    <a:pt x="1237016" y="578055"/>
                  </a:lnTo>
                  <a:lnTo>
                    <a:pt x="1239238" y="591704"/>
                  </a:lnTo>
                  <a:lnTo>
                    <a:pt x="1241142" y="605671"/>
                  </a:lnTo>
                  <a:lnTo>
                    <a:pt x="1243046" y="619321"/>
                  </a:lnTo>
                  <a:lnTo>
                    <a:pt x="1244633" y="632970"/>
                  </a:lnTo>
                  <a:lnTo>
                    <a:pt x="1245902" y="646620"/>
                  </a:lnTo>
                  <a:lnTo>
                    <a:pt x="1246537" y="660269"/>
                  </a:lnTo>
                  <a:lnTo>
                    <a:pt x="1247171" y="674236"/>
                  </a:lnTo>
                  <a:lnTo>
                    <a:pt x="1247489" y="688203"/>
                  </a:lnTo>
                  <a:lnTo>
                    <a:pt x="1247171" y="701852"/>
                  </a:lnTo>
                  <a:lnTo>
                    <a:pt x="1246854" y="715819"/>
                  </a:lnTo>
                  <a:lnTo>
                    <a:pt x="1246219" y="729469"/>
                  </a:lnTo>
                  <a:lnTo>
                    <a:pt x="1245267" y="743118"/>
                  </a:lnTo>
                  <a:lnTo>
                    <a:pt x="1243998" y="756768"/>
                  </a:lnTo>
                  <a:lnTo>
                    <a:pt x="1242094" y="771052"/>
                  </a:lnTo>
                  <a:lnTo>
                    <a:pt x="1240190" y="784702"/>
                  </a:lnTo>
                  <a:lnTo>
                    <a:pt x="1237968" y="798034"/>
                  </a:lnTo>
                  <a:lnTo>
                    <a:pt x="1235747" y="811683"/>
                  </a:lnTo>
                  <a:lnTo>
                    <a:pt x="1232891" y="825333"/>
                  </a:lnTo>
                  <a:lnTo>
                    <a:pt x="1229400" y="838665"/>
                  </a:lnTo>
                  <a:lnTo>
                    <a:pt x="1226226" y="852314"/>
                  </a:lnTo>
                  <a:lnTo>
                    <a:pt x="1222418" y="865646"/>
                  </a:lnTo>
                  <a:lnTo>
                    <a:pt x="1218293" y="878661"/>
                  </a:lnTo>
                  <a:lnTo>
                    <a:pt x="1214167" y="891993"/>
                  </a:lnTo>
                  <a:lnTo>
                    <a:pt x="1209407" y="905008"/>
                  </a:lnTo>
                  <a:lnTo>
                    <a:pt x="1204330" y="918022"/>
                  </a:lnTo>
                  <a:lnTo>
                    <a:pt x="1199252" y="930720"/>
                  </a:lnTo>
                  <a:lnTo>
                    <a:pt x="1193540" y="943417"/>
                  </a:lnTo>
                  <a:lnTo>
                    <a:pt x="1187828" y="956114"/>
                  </a:lnTo>
                  <a:lnTo>
                    <a:pt x="1181481" y="968811"/>
                  </a:lnTo>
                  <a:lnTo>
                    <a:pt x="1175451" y="981191"/>
                  </a:lnTo>
                  <a:lnTo>
                    <a:pt x="1168469" y="993253"/>
                  </a:lnTo>
                  <a:lnTo>
                    <a:pt x="1167094" y="996004"/>
                  </a:lnTo>
                  <a:lnTo>
                    <a:pt x="1166565" y="996745"/>
                  </a:lnTo>
                  <a:lnTo>
                    <a:pt x="1166883" y="996428"/>
                  </a:lnTo>
                  <a:lnTo>
                    <a:pt x="1167094" y="996004"/>
                  </a:lnTo>
                  <a:lnTo>
                    <a:pt x="1168152" y="994523"/>
                  </a:lnTo>
                  <a:lnTo>
                    <a:pt x="1169422" y="992936"/>
                  </a:lnTo>
                  <a:lnTo>
                    <a:pt x="1167517" y="995899"/>
                  </a:lnTo>
                  <a:lnTo>
                    <a:pt x="1167517" y="995793"/>
                  </a:lnTo>
                  <a:lnTo>
                    <a:pt x="1167200" y="996110"/>
                  </a:lnTo>
                  <a:lnTo>
                    <a:pt x="1166756" y="996872"/>
                  </a:lnTo>
                  <a:lnTo>
                    <a:pt x="1166565" y="997062"/>
                  </a:lnTo>
                  <a:lnTo>
                    <a:pt x="1166089" y="998015"/>
                  </a:lnTo>
                  <a:lnTo>
                    <a:pt x="1164979" y="999919"/>
                  </a:lnTo>
                  <a:lnTo>
                    <a:pt x="1164979" y="1000078"/>
                  </a:lnTo>
                  <a:lnTo>
                    <a:pt x="1164767" y="1000448"/>
                  </a:lnTo>
                  <a:lnTo>
                    <a:pt x="1164344" y="1000872"/>
                  </a:lnTo>
                  <a:lnTo>
                    <a:pt x="1161488" y="1007220"/>
                  </a:lnTo>
                  <a:lnTo>
                    <a:pt x="1155141" y="1019282"/>
                  </a:lnTo>
                  <a:lnTo>
                    <a:pt x="1148159" y="1031345"/>
                  </a:lnTo>
                  <a:lnTo>
                    <a:pt x="1141495" y="1043407"/>
                  </a:lnTo>
                  <a:lnTo>
                    <a:pt x="1133879" y="1055152"/>
                  </a:lnTo>
                  <a:lnTo>
                    <a:pt x="1126262" y="1066897"/>
                  </a:lnTo>
                  <a:lnTo>
                    <a:pt x="1118329" y="1078959"/>
                  </a:lnTo>
                  <a:lnTo>
                    <a:pt x="1109760" y="1090704"/>
                  </a:lnTo>
                  <a:lnTo>
                    <a:pt x="1093258" y="1114194"/>
                  </a:lnTo>
                  <a:lnTo>
                    <a:pt x="1076439" y="1138319"/>
                  </a:lnTo>
                  <a:lnTo>
                    <a:pt x="1068188" y="1150698"/>
                  </a:lnTo>
                  <a:lnTo>
                    <a:pt x="1059937" y="1163396"/>
                  </a:lnTo>
                  <a:lnTo>
                    <a:pt x="1052003" y="1175775"/>
                  </a:lnTo>
                  <a:lnTo>
                    <a:pt x="1044704" y="1188790"/>
                  </a:lnTo>
                  <a:lnTo>
                    <a:pt x="1037088" y="1201805"/>
                  </a:lnTo>
                  <a:lnTo>
                    <a:pt x="1029789" y="1214819"/>
                  </a:lnTo>
                  <a:lnTo>
                    <a:pt x="1023125" y="1228786"/>
                  </a:lnTo>
                  <a:lnTo>
                    <a:pt x="1016461" y="1242118"/>
                  </a:lnTo>
                  <a:lnTo>
                    <a:pt x="1010748" y="1256085"/>
                  </a:lnTo>
                  <a:lnTo>
                    <a:pt x="1005036" y="1269735"/>
                  </a:lnTo>
                  <a:lnTo>
                    <a:pt x="999959" y="1284019"/>
                  </a:lnTo>
                  <a:lnTo>
                    <a:pt x="995199" y="1298621"/>
                  </a:lnTo>
                  <a:lnTo>
                    <a:pt x="991073" y="1312905"/>
                  </a:lnTo>
                  <a:lnTo>
                    <a:pt x="987265" y="1327189"/>
                  </a:lnTo>
                  <a:lnTo>
                    <a:pt x="983774" y="1341791"/>
                  </a:lnTo>
                  <a:lnTo>
                    <a:pt x="980918" y="1356393"/>
                  </a:lnTo>
                  <a:lnTo>
                    <a:pt x="978379" y="1370995"/>
                  </a:lnTo>
                  <a:lnTo>
                    <a:pt x="976475" y="1385597"/>
                  </a:lnTo>
                  <a:lnTo>
                    <a:pt x="974888" y="1400198"/>
                  </a:lnTo>
                  <a:lnTo>
                    <a:pt x="973619" y="1415118"/>
                  </a:lnTo>
                  <a:lnTo>
                    <a:pt x="972350" y="1430037"/>
                  </a:lnTo>
                  <a:lnTo>
                    <a:pt x="972032" y="1444639"/>
                  </a:lnTo>
                  <a:lnTo>
                    <a:pt x="971715" y="1459240"/>
                  </a:lnTo>
                  <a:lnTo>
                    <a:pt x="972032" y="1474160"/>
                  </a:lnTo>
                  <a:lnTo>
                    <a:pt x="972667" y="1488761"/>
                  </a:lnTo>
                  <a:lnTo>
                    <a:pt x="973619" y="1503363"/>
                  </a:lnTo>
                  <a:lnTo>
                    <a:pt x="975523" y="1488761"/>
                  </a:lnTo>
                  <a:lnTo>
                    <a:pt x="977110" y="1474477"/>
                  </a:lnTo>
                  <a:lnTo>
                    <a:pt x="979331" y="1459875"/>
                  </a:lnTo>
                  <a:lnTo>
                    <a:pt x="981553" y="1445591"/>
                  </a:lnTo>
                  <a:lnTo>
                    <a:pt x="984091" y="1431306"/>
                  </a:lnTo>
                  <a:lnTo>
                    <a:pt x="987265" y="1417022"/>
                  </a:lnTo>
                  <a:lnTo>
                    <a:pt x="990438" y="1402738"/>
                  </a:lnTo>
                  <a:lnTo>
                    <a:pt x="993929" y="1389088"/>
                  </a:lnTo>
                  <a:lnTo>
                    <a:pt x="997737" y="1375121"/>
                  </a:lnTo>
                  <a:lnTo>
                    <a:pt x="1001863" y="1361472"/>
                  </a:lnTo>
                  <a:lnTo>
                    <a:pt x="1005988" y="1347822"/>
                  </a:lnTo>
                  <a:lnTo>
                    <a:pt x="1011066" y="1334490"/>
                  </a:lnTo>
                  <a:lnTo>
                    <a:pt x="1016143" y="1321476"/>
                  </a:lnTo>
                  <a:lnTo>
                    <a:pt x="1021856" y="1308144"/>
                  </a:lnTo>
                  <a:lnTo>
                    <a:pt x="1027568" y="1295129"/>
                  </a:lnTo>
                  <a:lnTo>
                    <a:pt x="1033915" y="1282432"/>
                  </a:lnTo>
                  <a:lnTo>
                    <a:pt x="1040262" y="1269735"/>
                  </a:lnTo>
                  <a:lnTo>
                    <a:pt x="1047243" y="1257672"/>
                  </a:lnTo>
                  <a:lnTo>
                    <a:pt x="1054225" y="1245293"/>
                  </a:lnTo>
                  <a:lnTo>
                    <a:pt x="1061841" y="1233548"/>
                  </a:lnTo>
                  <a:lnTo>
                    <a:pt x="1069775" y="1221803"/>
                  </a:lnTo>
                  <a:lnTo>
                    <a:pt x="1077391" y="1210058"/>
                  </a:lnTo>
                  <a:lnTo>
                    <a:pt x="1085959" y="1198630"/>
                  </a:lnTo>
                  <a:lnTo>
                    <a:pt x="1094528" y="1187203"/>
                  </a:lnTo>
                  <a:lnTo>
                    <a:pt x="1111982" y="1164665"/>
                  </a:lnTo>
                  <a:lnTo>
                    <a:pt x="1130071" y="1142128"/>
                  </a:lnTo>
                  <a:lnTo>
                    <a:pt x="1148477" y="1119273"/>
                  </a:lnTo>
                  <a:lnTo>
                    <a:pt x="1166883" y="1096100"/>
                  </a:lnTo>
                  <a:lnTo>
                    <a:pt x="1175768" y="1084038"/>
                  </a:lnTo>
                  <a:lnTo>
                    <a:pt x="1184971" y="1071658"/>
                  </a:lnTo>
                  <a:lnTo>
                    <a:pt x="1193222" y="1059279"/>
                  </a:lnTo>
                  <a:lnTo>
                    <a:pt x="1201473" y="1046264"/>
                  </a:lnTo>
                  <a:lnTo>
                    <a:pt x="1205599" y="1039915"/>
                  </a:lnTo>
                  <a:lnTo>
                    <a:pt x="1209724" y="1032932"/>
                  </a:lnTo>
                  <a:lnTo>
                    <a:pt x="1212263" y="1027853"/>
                  </a:lnTo>
                  <a:lnTo>
                    <a:pt x="1213215" y="1026583"/>
                  </a:lnTo>
                  <a:lnTo>
                    <a:pt x="1213850" y="1025314"/>
                  </a:lnTo>
                  <a:lnTo>
                    <a:pt x="1213215" y="1025948"/>
                  </a:lnTo>
                  <a:lnTo>
                    <a:pt x="1213850" y="1024679"/>
                  </a:lnTo>
                  <a:lnTo>
                    <a:pt x="1213850" y="1025313"/>
                  </a:lnTo>
                  <a:lnTo>
                    <a:pt x="1214167" y="1024679"/>
                  </a:lnTo>
                  <a:lnTo>
                    <a:pt x="1214802" y="1023409"/>
                  </a:lnTo>
                  <a:lnTo>
                    <a:pt x="1216071" y="1021504"/>
                  </a:lnTo>
                  <a:lnTo>
                    <a:pt x="1224005" y="1008490"/>
                  </a:lnTo>
                  <a:lnTo>
                    <a:pt x="1231939" y="995475"/>
                  </a:lnTo>
                  <a:lnTo>
                    <a:pt x="1238920" y="982143"/>
                  </a:lnTo>
                  <a:lnTo>
                    <a:pt x="1245902" y="968176"/>
                  </a:lnTo>
                  <a:lnTo>
                    <a:pt x="1252566" y="954527"/>
                  </a:lnTo>
                  <a:lnTo>
                    <a:pt x="1258913" y="940560"/>
                  </a:lnTo>
                  <a:lnTo>
                    <a:pt x="1264625" y="926593"/>
                  </a:lnTo>
                  <a:lnTo>
                    <a:pt x="1270338" y="912626"/>
                  </a:lnTo>
                  <a:lnTo>
                    <a:pt x="1275732" y="898342"/>
                  </a:lnTo>
                  <a:lnTo>
                    <a:pt x="1280810" y="883422"/>
                  </a:lnTo>
                  <a:lnTo>
                    <a:pt x="1285253" y="869138"/>
                  </a:lnTo>
                  <a:lnTo>
                    <a:pt x="1289378" y="854219"/>
                  </a:lnTo>
                  <a:lnTo>
                    <a:pt x="1293186" y="839300"/>
                  </a:lnTo>
                  <a:lnTo>
                    <a:pt x="1296677" y="824380"/>
                  </a:lnTo>
                  <a:lnTo>
                    <a:pt x="1299533" y="809461"/>
                  </a:lnTo>
                  <a:lnTo>
                    <a:pt x="1302707" y="794542"/>
                  </a:lnTo>
                  <a:lnTo>
                    <a:pt x="1304928" y="779305"/>
                  </a:lnTo>
                  <a:lnTo>
                    <a:pt x="1306832" y="764069"/>
                  </a:lnTo>
                  <a:lnTo>
                    <a:pt x="1308419" y="749150"/>
                  </a:lnTo>
                  <a:lnTo>
                    <a:pt x="1309688" y="733596"/>
                  </a:lnTo>
                  <a:lnTo>
                    <a:pt x="1310640" y="718359"/>
                  </a:lnTo>
                  <a:lnTo>
                    <a:pt x="1311275" y="703122"/>
                  </a:lnTo>
                  <a:lnTo>
                    <a:pt x="1311275" y="687886"/>
                  </a:lnTo>
                  <a:lnTo>
                    <a:pt x="1311275" y="672331"/>
                  </a:lnTo>
                  <a:lnTo>
                    <a:pt x="1310640" y="657412"/>
                  </a:lnTo>
                  <a:lnTo>
                    <a:pt x="1309688" y="642176"/>
                  </a:lnTo>
                  <a:lnTo>
                    <a:pt x="1308419" y="626622"/>
                  </a:lnTo>
                  <a:lnTo>
                    <a:pt x="1306832" y="611385"/>
                  </a:lnTo>
                  <a:lnTo>
                    <a:pt x="1304928" y="596466"/>
                  </a:lnTo>
                  <a:lnTo>
                    <a:pt x="1302707" y="580912"/>
                  </a:lnTo>
                  <a:lnTo>
                    <a:pt x="1299533" y="565992"/>
                  </a:lnTo>
                  <a:lnTo>
                    <a:pt x="1296677" y="551073"/>
                  </a:lnTo>
                  <a:lnTo>
                    <a:pt x="1293186" y="536154"/>
                  </a:lnTo>
                  <a:lnTo>
                    <a:pt x="1289061" y="521235"/>
                  </a:lnTo>
                  <a:lnTo>
                    <a:pt x="1284935" y="506633"/>
                  </a:lnTo>
                  <a:lnTo>
                    <a:pt x="1280493" y="492031"/>
                  </a:lnTo>
                  <a:lnTo>
                    <a:pt x="1275415" y="477747"/>
                  </a:lnTo>
                  <a:lnTo>
                    <a:pt x="1270338" y="463145"/>
                  </a:lnTo>
                  <a:lnTo>
                    <a:pt x="1264625" y="448861"/>
                  </a:lnTo>
                  <a:lnTo>
                    <a:pt x="1258913" y="434894"/>
                  </a:lnTo>
                  <a:lnTo>
                    <a:pt x="1252249" y="420927"/>
                  </a:lnTo>
                  <a:lnTo>
                    <a:pt x="1245902" y="407278"/>
                  </a:lnTo>
                  <a:lnTo>
                    <a:pt x="1238603" y="393628"/>
                  </a:lnTo>
                  <a:lnTo>
                    <a:pt x="1231304" y="379979"/>
                  </a:lnTo>
                  <a:lnTo>
                    <a:pt x="1224005" y="366646"/>
                  </a:lnTo>
                  <a:lnTo>
                    <a:pt x="1215754" y="353632"/>
                  </a:lnTo>
                  <a:lnTo>
                    <a:pt x="1207503" y="340935"/>
                  </a:lnTo>
                  <a:lnTo>
                    <a:pt x="1199252" y="328237"/>
                  </a:lnTo>
                  <a:lnTo>
                    <a:pt x="1190366" y="315858"/>
                  </a:lnTo>
                  <a:lnTo>
                    <a:pt x="1181163" y="303795"/>
                  </a:lnTo>
                  <a:lnTo>
                    <a:pt x="1171643" y="291733"/>
                  </a:lnTo>
                  <a:lnTo>
                    <a:pt x="1162123" y="280306"/>
                  </a:lnTo>
                  <a:lnTo>
                    <a:pt x="1151967" y="268561"/>
                  </a:lnTo>
                  <a:lnTo>
                    <a:pt x="1141812" y="257451"/>
                  </a:lnTo>
                  <a:lnTo>
                    <a:pt x="1131023" y="246658"/>
                  </a:lnTo>
                  <a:lnTo>
                    <a:pt x="1120233" y="235865"/>
                  </a:lnTo>
                  <a:lnTo>
                    <a:pt x="1109126" y="225390"/>
                  </a:lnTo>
                  <a:lnTo>
                    <a:pt x="1097701" y="215232"/>
                  </a:lnTo>
                  <a:lnTo>
                    <a:pt x="1086277" y="205709"/>
                  </a:lnTo>
                  <a:lnTo>
                    <a:pt x="1074535" y="196187"/>
                  </a:lnTo>
                  <a:lnTo>
                    <a:pt x="1062476" y="186664"/>
                  </a:lnTo>
                  <a:lnTo>
                    <a:pt x="1050417" y="177776"/>
                  </a:lnTo>
                  <a:lnTo>
                    <a:pt x="1038040" y="168888"/>
                  </a:lnTo>
                  <a:lnTo>
                    <a:pt x="1025664" y="160952"/>
                  </a:lnTo>
                  <a:lnTo>
                    <a:pt x="1012653" y="152699"/>
                  </a:lnTo>
                  <a:lnTo>
                    <a:pt x="999959" y="145080"/>
                  </a:lnTo>
                  <a:lnTo>
                    <a:pt x="986630" y="137779"/>
                  </a:lnTo>
                  <a:lnTo>
                    <a:pt x="973619" y="130479"/>
                  </a:lnTo>
                  <a:lnTo>
                    <a:pt x="959656" y="124130"/>
                  </a:lnTo>
                  <a:lnTo>
                    <a:pt x="946327" y="117464"/>
                  </a:lnTo>
                  <a:lnTo>
                    <a:pt x="932364" y="111750"/>
                  </a:lnTo>
                  <a:lnTo>
                    <a:pt x="918718" y="105719"/>
                  </a:lnTo>
                  <a:lnTo>
                    <a:pt x="904755" y="100640"/>
                  </a:lnTo>
                  <a:lnTo>
                    <a:pt x="890474" y="95561"/>
                  </a:lnTo>
                  <a:lnTo>
                    <a:pt x="876194" y="91117"/>
                  </a:lnTo>
                  <a:lnTo>
                    <a:pt x="861913" y="86673"/>
                  </a:lnTo>
                  <a:lnTo>
                    <a:pt x="847633" y="82864"/>
                  </a:lnTo>
                  <a:lnTo>
                    <a:pt x="833352" y="79690"/>
                  </a:lnTo>
                  <a:lnTo>
                    <a:pt x="818437" y="76516"/>
                  </a:lnTo>
                  <a:lnTo>
                    <a:pt x="803839" y="73659"/>
                  </a:lnTo>
                  <a:lnTo>
                    <a:pt x="789241" y="71437"/>
                  </a:lnTo>
                  <a:lnTo>
                    <a:pt x="774643" y="69215"/>
                  </a:lnTo>
                  <a:lnTo>
                    <a:pt x="759728" y="67627"/>
                  </a:lnTo>
                  <a:lnTo>
                    <a:pt x="745130" y="66675"/>
                  </a:lnTo>
                  <a:lnTo>
                    <a:pt x="730532" y="65723"/>
                  </a:lnTo>
                  <a:lnTo>
                    <a:pt x="715934" y="65405"/>
                  </a:lnTo>
                  <a:lnTo>
                    <a:pt x="701019" y="65088"/>
                  </a:lnTo>
                  <a:close/>
                  <a:moveTo>
                    <a:pt x="679609" y="0"/>
                  </a:moveTo>
                  <a:lnTo>
                    <a:pt x="696766" y="318"/>
                  </a:lnTo>
                  <a:lnTo>
                    <a:pt x="714241" y="953"/>
                  </a:lnTo>
                  <a:lnTo>
                    <a:pt x="731715" y="2223"/>
                  </a:lnTo>
                  <a:lnTo>
                    <a:pt x="748555" y="3493"/>
                  </a:lnTo>
                  <a:lnTo>
                    <a:pt x="766030" y="5399"/>
                  </a:lnTo>
                  <a:lnTo>
                    <a:pt x="782551" y="7939"/>
                  </a:lnTo>
                  <a:lnTo>
                    <a:pt x="799708" y="10797"/>
                  </a:lnTo>
                  <a:lnTo>
                    <a:pt x="816230" y="13973"/>
                  </a:lnTo>
                  <a:lnTo>
                    <a:pt x="833069" y="17784"/>
                  </a:lnTo>
                  <a:lnTo>
                    <a:pt x="849273" y="21594"/>
                  </a:lnTo>
                  <a:lnTo>
                    <a:pt x="865159" y="25723"/>
                  </a:lnTo>
                  <a:lnTo>
                    <a:pt x="881363" y="30804"/>
                  </a:lnTo>
                  <a:lnTo>
                    <a:pt x="897249" y="35885"/>
                  </a:lnTo>
                  <a:lnTo>
                    <a:pt x="912817" y="41601"/>
                  </a:lnTo>
                  <a:lnTo>
                    <a:pt x="928704" y="47317"/>
                  </a:lnTo>
                  <a:lnTo>
                    <a:pt x="943954" y="53668"/>
                  </a:lnTo>
                  <a:lnTo>
                    <a:pt x="958887" y="60019"/>
                  </a:lnTo>
                  <a:lnTo>
                    <a:pt x="974138" y="67323"/>
                  </a:lnTo>
                  <a:lnTo>
                    <a:pt x="988753" y="74310"/>
                  </a:lnTo>
                  <a:lnTo>
                    <a:pt x="1003051" y="82249"/>
                  </a:lnTo>
                  <a:lnTo>
                    <a:pt x="1017348" y="90188"/>
                  </a:lnTo>
                  <a:lnTo>
                    <a:pt x="1031646" y="98444"/>
                  </a:lnTo>
                  <a:lnTo>
                    <a:pt x="1045626" y="107019"/>
                  </a:lnTo>
                  <a:lnTo>
                    <a:pt x="1059288" y="116228"/>
                  </a:lnTo>
                  <a:lnTo>
                    <a:pt x="1072632" y="125437"/>
                  </a:lnTo>
                  <a:lnTo>
                    <a:pt x="1085976" y="135282"/>
                  </a:lnTo>
                  <a:lnTo>
                    <a:pt x="1098685" y="144808"/>
                  </a:lnTo>
                  <a:lnTo>
                    <a:pt x="1111394" y="155288"/>
                  </a:lnTo>
                  <a:lnTo>
                    <a:pt x="1123785" y="165768"/>
                  </a:lnTo>
                  <a:lnTo>
                    <a:pt x="1136177" y="176565"/>
                  </a:lnTo>
                  <a:lnTo>
                    <a:pt x="1147932" y="187679"/>
                  </a:lnTo>
                  <a:lnTo>
                    <a:pt x="1159688" y="199112"/>
                  </a:lnTo>
                  <a:lnTo>
                    <a:pt x="1171126" y="210861"/>
                  </a:lnTo>
                  <a:lnTo>
                    <a:pt x="1182246" y="222611"/>
                  </a:lnTo>
                  <a:lnTo>
                    <a:pt x="1193049" y="234996"/>
                  </a:lnTo>
                  <a:lnTo>
                    <a:pt x="1203534" y="247381"/>
                  </a:lnTo>
                  <a:lnTo>
                    <a:pt x="1214019" y="260084"/>
                  </a:lnTo>
                  <a:lnTo>
                    <a:pt x="1223868" y="272786"/>
                  </a:lnTo>
                  <a:lnTo>
                    <a:pt x="1233717" y="286124"/>
                  </a:lnTo>
                  <a:lnTo>
                    <a:pt x="1242614" y="299779"/>
                  </a:lnTo>
                  <a:lnTo>
                    <a:pt x="1251828" y="313434"/>
                  </a:lnTo>
                  <a:lnTo>
                    <a:pt x="1260406" y="327089"/>
                  </a:lnTo>
                  <a:lnTo>
                    <a:pt x="1268985" y="341380"/>
                  </a:lnTo>
                  <a:lnTo>
                    <a:pt x="1276610" y="355670"/>
                  </a:lnTo>
                  <a:lnTo>
                    <a:pt x="1284553" y="370278"/>
                  </a:lnTo>
                  <a:lnTo>
                    <a:pt x="1291861" y="384886"/>
                  </a:lnTo>
                  <a:lnTo>
                    <a:pt x="1298851" y="399811"/>
                  </a:lnTo>
                  <a:lnTo>
                    <a:pt x="1305523" y="414737"/>
                  </a:lnTo>
                  <a:lnTo>
                    <a:pt x="1311560" y="430297"/>
                  </a:lnTo>
                  <a:lnTo>
                    <a:pt x="1317596" y="445858"/>
                  </a:lnTo>
                  <a:lnTo>
                    <a:pt x="1322998" y="461418"/>
                  </a:lnTo>
                  <a:lnTo>
                    <a:pt x="1328399" y="477614"/>
                  </a:lnTo>
                  <a:lnTo>
                    <a:pt x="1333165" y="493492"/>
                  </a:lnTo>
                  <a:lnTo>
                    <a:pt x="1337295" y="509370"/>
                  </a:lnTo>
                  <a:lnTo>
                    <a:pt x="1341425" y="525883"/>
                  </a:lnTo>
                  <a:lnTo>
                    <a:pt x="1344920" y="542397"/>
                  </a:lnTo>
                  <a:lnTo>
                    <a:pt x="1348098" y="559227"/>
                  </a:lnTo>
                  <a:lnTo>
                    <a:pt x="1351275" y="576058"/>
                  </a:lnTo>
                  <a:lnTo>
                    <a:pt x="1353499" y="592571"/>
                  </a:lnTo>
                  <a:lnTo>
                    <a:pt x="1355405" y="610037"/>
                  </a:lnTo>
                  <a:lnTo>
                    <a:pt x="1356676" y="626868"/>
                  </a:lnTo>
                  <a:lnTo>
                    <a:pt x="1357947" y="644334"/>
                  </a:lnTo>
                  <a:lnTo>
                    <a:pt x="1358582" y="661800"/>
                  </a:lnTo>
                  <a:lnTo>
                    <a:pt x="1358900" y="679266"/>
                  </a:lnTo>
                  <a:lnTo>
                    <a:pt x="1358582" y="691333"/>
                  </a:lnTo>
                  <a:lnTo>
                    <a:pt x="1358265" y="703401"/>
                  </a:lnTo>
                  <a:lnTo>
                    <a:pt x="1357947" y="715151"/>
                  </a:lnTo>
                  <a:lnTo>
                    <a:pt x="1356994" y="726900"/>
                  </a:lnTo>
                  <a:lnTo>
                    <a:pt x="1356358" y="738968"/>
                  </a:lnTo>
                  <a:lnTo>
                    <a:pt x="1355088" y="750718"/>
                  </a:lnTo>
                  <a:lnTo>
                    <a:pt x="1353817" y="762150"/>
                  </a:lnTo>
                  <a:lnTo>
                    <a:pt x="1352546" y="773900"/>
                  </a:lnTo>
                  <a:lnTo>
                    <a:pt x="1350639" y="785332"/>
                  </a:lnTo>
                  <a:lnTo>
                    <a:pt x="1348415" y="796764"/>
                  </a:lnTo>
                  <a:lnTo>
                    <a:pt x="1346509" y="808196"/>
                  </a:lnTo>
                  <a:lnTo>
                    <a:pt x="1344285" y="819629"/>
                  </a:lnTo>
                  <a:lnTo>
                    <a:pt x="1342061" y="831061"/>
                  </a:lnTo>
                  <a:lnTo>
                    <a:pt x="1339201" y="842175"/>
                  </a:lnTo>
                  <a:lnTo>
                    <a:pt x="1336342" y="853290"/>
                  </a:lnTo>
                  <a:lnTo>
                    <a:pt x="1333165" y="864405"/>
                  </a:lnTo>
                  <a:lnTo>
                    <a:pt x="1326810" y="885999"/>
                  </a:lnTo>
                  <a:lnTo>
                    <a:pt x="1319503" y="907593"/>
                  </a:lnTo>
                  <a:lnTo>
                    <a:pt x="1311242" y="928870"/>
                  </a:lnTo>
                  <a:lnTo>
                    <a:pt x="1302981" y="949829"/>
                  </a:lnTo>
                  <a:lnTo>
                    <a:pt x="1293449" y="970471"/>
                  </a:lnTo>
                  <a:lnTo>
                    <a:pt x="1283282" y="990477"/>
                  </a:lnTo>
                  <a:lnTo>
                    <a:pt x="1272797" y="1010484"/>
                  </a:lnTo>
                  <a:lnTo>
                    <a:pt x="1261359" y="1029855"/>
                  </a:lnTo>
                  <a:lnTo>
                    <a:pt x="1261359" y="1030172"/>
                  </a:lnTo>
                  <a:lnTo>
                    <a:pt x="1261042" y="1030490"/>
                  </a:lnTo>
                  <a:lnTo>
                    <a:pt x="1261042" y="1030808"/>
                  </a:lnTo>
                  <a:lnTo>
                    <a:pt x="1260724" y="1031443"/>
                  </a:lnTo>
                  <a:lnTo>
                    <a:pt x="1253099" y="1045098"/>
                  </a:lnTo>
                  <a:lnTo>
                    <a:pt x="1245791" y="1058753"/>
                  </a:lnTo>
                  <a:lnTo>
                    <a:pt x="1237530" y="1071773"/>
                  </a:lnTo>
                  <a:lnTo>
                    <a:pt x="1229269" y="1084476"/>
                  </a:lnTo>
                  <a:lnTo>
                    <a:pt x="1220691" y="1097178"/>
                  </a:lnTo>
                  <a:lnTo>
                    <a:pt x="1212112" y="1109563"/>
                  </a:lnTo>
                  <a:lnTo>
                    <a:pt x="1194002" y="1134333"/>
                  </a:lnTo>
                  <a:lnTo>
                    <a:pt x="1175892" y="1158785"/>
                  </a:lnTo>
                  <a:lnTo>
                    <a:pt x="1157146" y="1183873"/>
                  </a:lnTo>
                  <a:lnTo>
                    <a:pt x="1147932" y="1196575"/>
                  </a:lnTo>
                  <a:lnTo>
                    <a:pt x="1139354" y="1209913"/>
                  </a:lnTo>
                  <a:lnTo>
                    <a:pt x="1130458" y="1223250"/>
                  </a:lnTo>
                  <a:lnTo>
                    <a:pt x="1121561" y="1236906"/>
                  </a:lnTo>
                  <a:lnTo>
                    <a:pt x="1112983" y="1251513"/>
                  </a:lnTo>
                  <a:lnTo>
                    <a:pt x="1105040" y="1266439"/>
                  </a:lnTo>
                  <a:lnTo>
                    <a:pt x="1097097" y="1281682"/>
                  </a:lnTo>
                  <a:lnTo>
                    <a:pt x="1089153" y="1297560"/>
                  </a:lnTo>
                  <a:lnTo>
                    <a:pt x="1082164" y="1314391"/>
                  </a:lnTo>
                  <a:lnTo>
                    <a:pt x="1075174" y="1331857"/>
                  </a:lnTo>
                  <a:lnTo>
                    <a:pt x="1068819" y="1350275"/>
                  </a:lnTo>
                  <a:lnTo>
                    <a:pt x="1062783" y="1369329"/>
                  </a:lnTo>
                  <a:lnTo>
                    <a:pt x="1057699" y="1389336"/>
                  </a:lnTo>
                  <a:lnTo>
                    <a:pt x="1054839" y="1399815"/>
                  </a:lnTo>
                  <a:lnTo>
                    <a:pt x="1052615" y="1410295"/>
                  </a:lnTo>
                  <a:lnTo>
                    <a:pt x="1050391" y="1421092"/>
                  </a:lnTo>
                  <a:lnTo>
                    <a:pt x="1048485" y="1432524"/>
                  </a:lnTo>
                  <a:lnTo>
                    <a:pt x="1046579" y="1443956"/>
                  </a:lnTo>
                  <a:lnTo>
                    <a:pt x="1044672" y="1455706"/>
                  </a:lnTo>
                  <a:lnTo>
                    <a:pt x="1042766" y="1467456"/>
                  </a:lnTo>
                  <a:lnTo>
                    <a:pt x="1041495" y="1479841"/>
                  </a:lnTo>
                  <a:lnTo>
                    <a:pt x="1040224" y="1492543"/>
                  </a:lnTo>
                  <a:lnTo>
                    <a:pt x="1039271" y="1505246"/>
                  </a:lnTo>
                  <a:lnTo>
                    <a:pt x="1038636" y="1518583"/>
                  </a:lnTo>
                  <a:lnTo>
                    <a:pt x="1037682" y="1531921"/>
                  </a:lnTo>
                  <a:lnTo>
                    <a:pt x="1037365" y="1546211"/>
                  </a:lnTo>
                  <a:lnTo>
                    <a:pt x="1037047" y="1560184"/>
                  </a:lnTo>
                  <a:lnTo>
                    <a:pt x="1036729" y="1565583"/>
                  </a:lnTo>
                  <a:lnTo>
                    <a:pt x="1035776" y="1571299"/>
                  </a:lnTo>
                  <a:lnTo>
                    <a:pt x="1034505" y="1576697"/>
                  </a:lnTo>
                  <a:lnTo>
                    <a:pt x="1032599" y="1582096"/>
                  </a:lnTo>
                  <a:lnTo>
                    <a:pt x="1030057" y="1586542"/>
                  </a:lnTo>
                  <a:lnTo>
                    <a:pt x="1027198" y="1591305"/>
                  </a:lnTo>
                  <a:lnTo>
                    <a:pt x="1024020" y="1595751"/>
                  </a:lnTo>
                  <a:lnTo>
                    <a:pt x="1020208" y="1599562"/>
                  </a:lnTo>
                  <a:lnTo>
                    <a:pt x="1016395" y="1603055"/>
                  </a:lnTo>
                  <a:lnTo>
                    <a:pt x="1012265" y="1606548"/>
                  </a:lnTo>
                  <a:lnTo>
                    <a:pt x="1007499" y="1609089"/>
                  </a:lnTo>
                  <a:lnTo>
                    <a:pt x="1002733" y="1611629"/>
                  </a:lnTo>
                  <a:lnTo>
                    <a:pt x="997649" y="1613217"/>
                  </a:lnTo>
                  <a:lnTo>
                    <a:pt x="992248" y="1614805"/>
                  </a:lnTo>
                  <a:lnTo>
                    <a:pt x="986847" y="1615758"/>
                  </a:lnTo>
                  <a:lnTo>
                    <a:pt x="980810" y="1616075"/>
                  </a:lnTo>
                  <a:lnTo>
                    <a:pt x="679609" y="1616075"/>
                  </a:lnTo>
                  <a:lnTo>
                    <a:pt x="377772" y="1616075"/>
                  </a:lnTo>
                  <a:lnTo>
                    <a:pt x="371736" y="1615758"/>
                  </a:lnTo>
                  <a:lnTo>
                    <a:pt x="366334" y="1614805"/>
                  </a:lnTo>
                  <a:lnTo>
                    <a:pt x="360933" y="1613217"/>
                  </a:lnTo>
                  <a:lnTo>
                    <a:pt x="355850" y="1611629"/>
                  </a:lnTo>
                  <a:lnTo>
                    <a:pt x="351084" y="1609089"/>
                  </a:lnTo>
                  <a:lnTo>
                    <a:pt x="346318" y="1606548"/>
                  </a:lnTo>
                  <a:lnTo>
                    <a:pt x="342187" y="1603055"/>
                  </a:lnTo>
                  <a:lnTo>
                    <a:pt x="338057" y="1599562"/>
                  </a:lnTo>
                  <a:lnTo>
                    <a:pt x="334562" y="1595751"/>
                  </a:lnTo>
                  <a:lnTo>
                    <a:pt x="331385" y="1591305"/>
                  </a:lnTo>
                  <a:lnTo>
                    <a:pt x="328525" y="1586859"/>
                  </a:lnTo>
                  <a:lnTo>
                    <a:pt x="325984" y="1582096"/>
                  </a:lnTo>
                  <a:lnTo>
                    <a:pt x="324077" y="1576697"/>
                  </a:lnTo>
                  <a:lnTo>
                    <a:pt x="322806" y="1571616"/>
                  </a:lnTo>
                  <a:lnTo>
                    <a:pt x="321853" y="1565900"/>
                  </a:lnTo>
                  <a:lnTo>
                    <a:pt x="321535" y="1560184"/>
                  </a:lnTo>
                  <a:lnTo>
                    <a:pt x="321218" y="1546211"/>
                  </a:lnTo>
                  <a:lnTo>
                    <a:pt x="320900" y="1531921"/>
                  </a:lnTo>
                  <a:lnTo>
                    <a:pt x="320265" y="1518583"/>
                  </a:lnTo>
                  <a:lnTo>
                    <a:pt x="319311" y="1505246"/>
                  </a:lnTo>
                  <a:lnTo>
                    <a:pt x="318358" y="1492543"/>
                  </a:lnTo>
                  <a:lnTo>
                    <a:pt x="317087" y="1479841"/>
                  </a:lnTo>
                  <a:lnTo>
                    <a:pt x="315816" y="1467456"/>
                  </a:lnTo>
                  <a:lnTo>
                    <a:pt x="313910" y="1455706"/>
                  </a:lnTo>
                  <a:lnTo>
                    <a:pt x="312004" y="1443956"/>
                  </a:lnTo>
                  <a:lnTo>
                    <a:pt x="310415" y="1432524"/>
                  </a:lnTo>
                  <a:lnTo>
                    <a:pt x="308191" y="1421409"/>
                  </a:lnTo>
                  <a:lnTo>
                    <a:pt x="305967" y="1410295"/>
                  </a:lnTo>
                  <a:lnTo>
                    <a:pt x="303743" y="1399815"/>
                  </a:lnTo>
                  <a:lnTo>
                    <a:pt x="301201" y="1389336"/>
                  </a:lnTo>
                  <a:lnTo>
                    <a:pt x="295800" y="1369329"/>
                  </a:lnTo>
                  <a:lnTo>
                    <a:pt x="289763" y="1350275"/>
                  </a:lnTo>
                  <a:lnTo>
                    <a:pt x="283409" y="1331857"/>
                  </a:lnTo>
                  <a:lnTo>
                    <a:pt x="276419" y="1314391"/>
                  </a:lnTo>
                  <a:lnTo>
                    <a:pt x="269429" y="1297560"/>
                  </a:lnTo>
                  <a:lnTo>
                    <a:pt x="261804" y="1281682"/>
                  </a:lnTo>
                  <a:lnTo>
                    <a:pt x="253543" y="1266439"/>
                  </a:lnTo>
                  <a:lnTo>
                    <a:pt x="245600" y="1251513"/>
                  </a:lnTo>
                  <a:lnTo>
                    <a:pt x="237021" y="1236906"/>
                  </a:lnTo>
                  <a:lnTo>
                    <a:pt x="228125" y="1223250"/>
                  </a:lnTo>
                  <a:lnTo>
                    <a:pt x="219229" y="1209913"/>
                  </a:lnTo>
                  <a:lnTo>
                    <a:pt x="210650" y="1196575"/>
                  </a:lnTo>
                  <a:lnTo>
                    <a:pt x="201436" y="1183873"/>
                  </a:lnTo>
                  <a:lnTo>
                    <a:pt x="183008" y="1158785"/>
                  </a:lnTo>
                  <a:lnTo>
                    <a:pt x="164580" y="1134333"/>
                  </a:lnTo>
                  <a:lnTo>
                    <a:pt x="146470" y="1109563"/>
                  </a:lnTo>
                  <a:lnTo>
                    <a:pt x="137892" y="1097178"/>
                  </a:lnTo>
                  <a:lnTo>
                    <a:pt x="129313" y="1084476"/>
                  </a:lnTo>
                  <a:lnTo>
                    <a:pt x="121052" y="1071773"/>
                  </a:lnTo>
                  <a:lnTo>
                    <a:pt x="112792" y="1058753"/>
                  </a:lnTo>
                  <a:lnTo>
                    <a:pt x="105484" y="1045098"/>
                  </a:lnTo>
                  <a:lnTo>
                    <a:pt x="97859" y="1031443"/>
                  </a:lnTo>
                  <a:lnTo>
                    <a:pt x="97541" y="1030808"/>
                  </a:lnTo>
                  <a:lnTo>
                    <a:pt x="97223" y="1030490"/>
                  </a:lnTo>
                  <a:lnTo>
                    <a:pt x="97541" y="1030490"/>
                  </a:lnTo>
                  <a:lnTo>
                    <a:pt x="97541" y="1030172"/>
                  </a:lnTo>
                  <a:lnTo>
                    <a:pt x="97223" y="1029855"/>
                  </a:lnTo>
                  <a:lnTo>
                    <a:pt x="85785" y="1010484"/>
                  </a:lnTo>
                  <a:lnTo>
                    <a:pt x="75300" y="990477"/>
                  </a:lnTo>
                  <a:lnTo>
                    <a:pt x="65133" y="970471"/>
                  </a:lnTo>
                  <a:lnTo>
                    <a:pt x="55602" y="949829"/>
                  </a:lnTo>
                  <a:lnTo>
                    <a:pt x="47341" y="928870"/>
                  </a:lnTo>
                  <a:lnTo>
                    <a:pt x="39080" y="907593"/>
                  </a:lnTo>
                  <a:lnTo>
                    <a:pt x="31772" y="885999"/>
                  </a:lnTo>
                  <a:lnTo>
                    <a:pt x="25418" y="864405"/>
                  </a:lnTo>
                  <a:lnTo>
                    <a:pt x="22241" y="853290"/>
                  </a:lnTo>
                  <a:lnTo>
                    <a:pt x="19381" y="842175"/>
                  </a:lnTo>
                  <a:lnTo>
                    <a:pt x="16839" y="831061"/>
                  </a:lnTo>
                  <a:lnTo>
                    <a:pt x="14298" y="819629"/>
                  </a:lnTo>
                  <a:lnTo>
                    <a:pt x="12073" y="808196"/>
                  </a:lnTo>
                  <a:lnTo>
                    <a:pt x="10167" y="796764"/>
                  </a:lnTo>
                  <a:lnTo>
                    <a:pt x="7943" y="785332"/>
                  </a:lnTo>
                  <a:lnTo>
                    <a:pt x="6354" y="773900"/>
                  </a:lnTo>
                  <a:lnTo>
                    <a:pt x="4766" y="762150"/>
                  </a:lnTo>
                  <a:lnTo>
                    <a:pt x="3495" y="750718"/>
                  </a:lnTo>
                  <a:lnTo>
                    <a:pt x="2224" y="738968"/>
                  </a:lnTo>
                  <a:lnTo>
                    <a:pt x="1589" y="726900"/>
                  </a:lnTo>
                  <a:lnTo>
                    <a:pt x="635" y="715151"/>
                  </a:lnTo>
                  <a:lnTo>
                    <a:pt x="318" y="703401"/>
                  </a:lnTo>
                  <a:lnTo>
                    <a:pt x="0" y="691333"/>
                  </a:lnTo>
                  <a:lnTo>
                    <a:pt x="0" y="679266"/>
                  </a:lnTo>
                  <a:lnTo>
                    <a:pt x="0" y="661800"/>
                  </a:lnTo>
                  <a:lnTo>
                    <a:pt x="635" y="644334"/>
                  </a:lnTo>
                  <a:lnTo>
                    <a:pt x="1906" y="626868"/>
                  </a:lnTo>
                  <a:lnTo>
                    <a:pt x="3177" y="610037"/>
                  </a:lnTo>
                  <a:lnTo>
                    <a:pt x="5084" y="592571"/>
                  </a:lnTo>
                  <a:lnTo>
                    <a:pt x="7625" y="576058"/>
                  </a:lnTo>
                  <a:lnTo>
                    <a:pt x="10485" y="559227"/>
                  </a:lnTo>
                  <a:lnTo>
                    <a:pt x="13662" y="542397"/>
                  </a:lnTo>
                  <a:lnTo>
                    <a:pt x="17157" y="525883"/>
                  </a:lnTo>
                  <a:lnTo>
                    <a:pt x="21287" y="509370"/>
                  </a:lnTo>
                  <a:lnTo>
                    <a:pt x="25736" y="493492"/>
                  </a:lnTo>
                  <a:lnTo>
                    <a:pt x="30184" y="477614"/>
                  </a:lnTo>
                  <a:lnTo>
                    <a:pt x="35585" y="461418"/>
                  </a:lnTo>
                  <a:lnTo>
                    <a:pt x="40986" y="445858"/>
                  </a:lnTo>
                  <a:lnTo>
                    <a:pt x="47023" y="430297"/>
                  </a:lnTo>
                  <a:lnTo>
                    <a:pt x="53060" y="414737"/>
                  </a:lnTo>
                  <a:lnTo>
                    <a:pt x="59732" y="399811"/>
                  </a:lnTo>
                  <a:lnTo>
                    <a:pt x="66722" y="384886"/>
                  </a:lnTo>
                  <a:lnTo>
                    <a:pt x="74029" y="370278"/>
                  </a:lnTo>
                  <a:lnTo>
                    <a:pt x="81973" y="355670"/>
                  </a:lnTo>
                  <a:lnTo>
                    <a:pt x="89598" y="341380"/>
                  </a:lnTo>
                  <a:lnTo>
                    <a:pt x="98176" y="327089"/>
                  </a:lnTo>
                  <a:lnTo>
                    <a:pt x="106755" y="313434"/>
                  </a:lnTo>
                  <a:lnTo>
                    <a:pt x="115969" y="299779"/>
                  </a:lnTo>
                  <a:lnTo>
                    <a:pt x="124865" y="286124"/>
                  </a:lnTo>
                  <a:lnTo>
                    <a:pt x="134714" y="272786"/>
                  </a:lnTo>
                  <a:lnTo>
                    <a:pt x="144564" y="260084"/>
                  </a:lnTo>
                  <a:lnTo>
                    <a:pt x="155049" y="247381"/>
                  </a:lnTo>
                  <a:lnTo>
                    <a:pt x="165534" y="234996"/>
                  </a:lnTo>
                  <a:lnTo>
                    <a:pt x="176336" y="222611"/>
                  </a:lnTo>
                  <a:lnTo>
                    <a:pt x="187456" y="210861"/>
                  </a:lnTo>
                  <a:lnTo>
                    <a:pt x="198894" y="199112"/>
                  </a:lnTo>
                  <a:lnTo>
                    <a:pt x="210650" y="187679"/>
                  </a:lnTo>
                  <a:lnTo>
                    <a:pt x="222406" y="176565"/>
                  </a:lnTo>
                  <a:lnTo>
                    <a:pt x="234797" y="165768"/>
                  </a:lnTo>
                  <a:lnTo>
                    <a:pt x="247188" y="155288"/>
                  </a:lnTo>
                  <a:lnTo>
                    <a:pt x="259897" y="144808"/>
                  </a:lnTo>
                  <a:lnTo>
                    <a:pt x="272606" y="135282"/>
                  </a:lnTo>
                  <a:lnTo>
                    <a:pt x="285951" y="125437"/>
                  </a:lnTo>
                  <a:lnTo>
                    <a:pt x="299295" y="116228"/>
                  </a:lnTo>
                  <a:lnTo>
                    <a:pt x="312957" y="107019"/>
                  </a:lnTo>
                  <a:lnTo>
                    <a:pt x="326937" y="98444"/>
                  </a:lnTo>
                  <a:lnTo>
                    <a:pt x="341234" y="90188"/>
                  </a:lnTo>
                  <a:lnTo>
                    <a:pt x="355532" y="82249"/>
                  </a:lnTo>
                  <a:lnTo>
                    <a:pt x="369829" y="74310"/>
                  </a:lnTo>
                  <a:lnTo>
                    <a:pt x="384445" y="67323"/>
                  </a:lnTo>
                  <a:lnTo>
                    <a:pt x="399695" y="60019"/>
                  </a:lnTo>
                  <a:lnTo>
                    <a:pt x="414946" y="53668"/>
                  </a:lnTo>
                  <a:lnTo>
                    <a:pt x="430197" y="47317"/>
                  </a:lnTo>
                  <a:lnTo>
                    <a:pt x="445765" y="41601"/>
                  </a:lnTo>
                  <a:lnTo>
                    <a:pt x="461333" y="35885"/>
                  </a:lnTo>
                  <a:lnTo>
                    <a:pt x="477220" y="30804"/>
                  </a:lnTo>
                  <a:lnTo>
                    <a:pt x="493423" y="25723"/>
                  </a:lnTo>
                  <a:lnTo>
                    <a:pt x="509310" y="21594"/>
                  </a:lnTo>
                  <a:lnTo>
                    <a:pt x="525831" y="17784"/>
                  </a:lnTo>
                  <a:lnTo>
                    <a:pt x="542353" y="13973"/>
                  </a:lnTo>
                  <a:lnTo>
                    <a:pt x="558874" y="10797"/>
                  </a:lnTo>
                  <a:lnTo>
                    <a:pt x="576031" y="7939"/>
                  </a:lnTo>
                  <a:lnTo>
                    <a:pt x="592871" y="5399"/>
                  </a:lnTo>
                  <a:lnTo>
                    <a:pt x="610028" y="3493"/>
                  </a:lnTo>
                  <a:lnTo>
                    <a:pt x="626867" y="2223"/>
                  </a:lnTo>
                  <a:lnTo>
                    <a:pt x="644342" y="953"/>
                  </a:lnTo>
                  <a:lnTo>
                    <a:pt x="661816" y="318"/>
                  </a:lnTo>
                  <a:lnTo>
                    <a:pt x="679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bIns="504000" anchor="b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r>
                <a:rPr lang="en-US" altLang="zh-CN" sz="2400" b="1" dirty="0" smtClean="0">
                  <a:solidFill>
                    <a:srgbClr val="FFFFFF"/>
                  </a:solidFill>
                </a:rPr>
                <a:t>03</a:t>
              </a:r>
              <a:endParaRPr lang="zh-CN" altLang="en-US" sz="2400" b="1" dirty="0">
                <a:solidFill>
                  <a:srgbClr val="FFFFFF"/>
                </a:solidFill>
              </a:endParaRPr>
            </a:p>
          </p:txBody>
        </p:sp>
        <p:sp>
          <p:nvSpPr>
            <p:cNvPr id="21" name="矩形 20"/>
            <p:cNvSpPr/>
            <p:nvPr>
              <p:custDataLst>
                <p:tags r:id="rId8"/>
              </p:custDataLst>
            </p:nvPr>
          </p:nvSpPr>
          <p:spPr>
            <a:xfrm rot="19258932">
              <a:off x="2348464" y="3035067"/>
              <a:ext cx="132182" cy="509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>
              <p:custDataLst>
                <p:tags r:id="rId9"/>
              </p:custDataLst>
            </p:nvPr>
          </p:nvSpPr>
          <p:spPr>
            <a:xfrm rot="5400000">
              <a:off x="1839173" y="2695432"/>
              <a:ext cx="132182" cy="509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>
              <p:custDataLst>
                <p:tags r:id="rId10"/>
              </p:custDataLst>
            </p:nvPr>
          </p:nvSpPr>
          <p:spPr>
            <a:xfrm rot="2341068" flipH="1">
              <a:off x="1352754" y="3013669"/>
              <a:ext cx="132182" cy="509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>
            <p:custDataLst>
              <p:tags r:id="rId11"/>
            </p:custDataLst>
          </p:nvPr>
        </p:nvGrpSpPr>
        <p:grpSpPr>
          <a:xfrm>
            <a:off x="6356834" y="2611437"/>
            <a:ext cx="1034842" cy="1335540"/>
            <a:chOff x="1352754" y="2654819"/>
            <a:chExt cx="1127892" cy="1507611"/>
          </a:xfrm>
        </p:grpSpPr>
        <p:sp>
          <p:nvSpPr>
            <p:cNvPr id="28" name="KSO_Shape"/>
            <p:cNvSpPr/>
            <p:nvPr>
              <p:custDataLst>
                <p:tags r:id="rId12"/>
              </p:custDataLst>
            </p:nvPr>
          </p:nvSpPr>
          <p:spPr bwMode="auto">
            <a:xfrm>
              <a:off x="1512362" y="2911188"/>
              <a:ext cx="790369" cy="1251242"/>
            </a:xfrm>
            <a:custGeom>
              <a:avLst/>
              <a:gdLst>
                <a:gd name="T0" fmla="*/ 839696 w 1358900"/>
                <a:gd name="T1" fmla="*/ 2086152 h 2151063"/>
                <a:gd name="T2" fmla="*/ 752405 w 1358900"/>
                <a:gd name="T3" fmla="*/ 2140511 h 2151063"/>
                <a:gd name="T4" fmla="*/ 632619 w 1358900"/>
                <a:gd name="T5" fmla="*/ 2146906 h 2151063"/>
                <a:gd name="T6" fmla="*/ 534815 w 1358900"/>
                <a:gd name="T7" fmla="*/ 2102140 h 2151063"/>
                <a:gd name="T8" fmla="*/ 492444 w 1358900"/>
                <a:gd name="T9" fmla="*/ 2023160 h 2151063"/>
                <a:gd name="T10" fmla="*/ 978873 w 1358900"/>
                <a:gd name="T11" fmla="*/ 1877587 h 2151063"/>
                <a:gd name="T12" fmla="*/ 975704 w 1358900"/>
                <a:gd name="T13" fmla="*/ 1949593 h 2151063"/>
                <a:gd name="T14" fmla="*/ 411711 w 1358900"/>
                <a:gd name="T15" fmla="*/ 1968795 h 2151063"/>
                <a:gd name="T16" fmla="*/ 369887 w 1358900"/>
                <a:gd name="T17" fmla="*/ 1911190 h 2151063"/>
                <a:gd name="T18" fmla="*/ 411711 w 1358900"/>
                <a:gd name="T19" fmla="*/ 1853585 h 2151063"/>
                <a:gd name="T20" fmla="*/ 971585 w 1358900"/>
                <a:gd name="T21" fmla="*/ 1709923 h 2151063"/>
                <a:gd name="T22" fmla="*/ 981725 w 1358900"/>
                <a:gd name="T23" fmla="*/ 1781479 h 2151063"/>
                <a:gd name="T24" fmla="*/ 423435 w 1358900"/>
                <a:gd name="T25" fmla="*/ 1812604 h 2151063"/>
                <a:gd name="T26" fmla="*/ 370837 w 1358900"/>
                <a:gd name="T27" fmla="*/ 1764793 h 2151063"/>
                <a:gd name="T28" fmla="*/ 401255 w 1358900"/>
                <a:gd name="T29" fmla="*/ 1699655 h 2151063"/>
                <a:gd name="T30" fmla="*/ 1212263 w 1358900"/>
                <a:gd name="T31" fmla="*/ 1027536 h 2151063"/>
                <a:gd name="T32" fmla="*/ 1162712 w 1358900"/>
                <a:gd name="T33" fmla="*/ 1009170 h 2151063"/>
                <a:gd name="T34" fmla="*/ 1164344 w 1358900"/>
                <a:gd name="T35" fmla="*/ 1001189 h 2151063"/>
                <a:gd name="T36" fmla="*/ 686421 w 1358900"/>
                <a:gd name="T37" fmla="*/ 65405 h 2151063"/>
                <a:gd name="T38" fmla="*/ 812725 w 1358900"/>
                <a:gd name="T39" fmla="*/ 98736 h 2151063"/>
                <a:gd name="T40" fmla="*/ 977427 w 1358900"/>
                <a:gd name="T41" fmla="*/ 180633 h 2151063"/>
                <a:gd name="T42" fmla="*/ 1110078 w 1358900"/>
                <a:gd name="T43" fmla="*/ 304113 h 2151063"/>
                <a:gd name="T44" fmla="*/ 1201791 w 1358900"/>
                <a:gd name="T45" fmla="*/ 459019 h 2151063"/>
                <a:gd name="T46" fmla="*/ 1244633 w 1358900"/>
                <a:gd name="T47" fmla="*/ 632970 h 2151063"/>
                <a:gd name="T48" fmla="*/ 1235747 w 1358900"/>
                <a:gd name="T49" fmla="*/ 811683 h 2151063"/>
                <a:gd name="T50" fmla="*/ 1175451 w 1358900"/>
                <a:gd name="T51" fmla="*/ 981191 h 2151063"/>
                <a:gd name="T52" fmla="*/ 1166089 w 1358900"/>
                <a:gd name="T53" fmla="*/ 998015 h 2151063"/>
                <a:gd name="T54" fmla="*/ 1093258 w 1358900"/>
                <a:gd name="T55" fmla="*/ 1114194 h 2151063"/>
                <a:gd name="T56" fmla="*/ 995199 w 1358900"/>
                <a:gd name="T57" fmla="*/ 1298621 h 2151063"/>
                <a:gd name="T58" fmla="*/ 972667 w 1358900"/>
                <a:gd name="T59" fmla="*/ 1488761 h 2151063"/>
                <a:gd name="T60" fmla="*/ 1011066 w 1358900"/>
                <a:gd name="T61" fmla="*/ 1334490 h 2151063"/>
                <a:gd name="T62" fmla="*/ 1111982 w 1358900"/>
                <a:gd name="T63" fmla="*/ 1164665 h 2151063"/>
                <a:gd name="T64" fmla="*/ 1213215 w 1358900"/>
                <a:gd name="T65" fmla="*/ 1025948 h 2151063"/>
                <a:gd name="T66" fmla="*/ 1270338 w 1358900"/>
                <a:gd name="T67" fmla="*/ 912626 h 2151063"/>
                <a:gd name="T68" fmla="*/ 1310640 w 1358900"/>
                <a:gd name="T69" fmla="*/ 718359 h 2151063"/>
                <a:gd name="T70" fmla="*/ 1289061 w 1358900"/>
                <a:gd name="T71" fmla="*/ 521235 h 2151063"/>
                <a:gd name="T72" fmla="*/ 1207503 w 1358900"/>
                <a:gd name="T73" fmla="*/ 340935 h 2151063"/>
                <a:gd name="T74" fmla="*/ 1074535 w 1358900"/>
                <a:gd name="T75" fmla="*/ 196187 h 2151063"/>
                <a:gd name="T76" fmla="*/ 904755 w 1358900"/>
                <a:gd name="T77" fmla="*/ 100640 h 2151063"/>
                <a:gd name="T78" fmla="*/ 715934 w 1358900"/>
                <a:gd name="T79" fmla="*/ 65405 h 2151063"/>
                <a:gd name="T80" fmla="*/ 865159 w 1358900"/>
                <a:gd name="T81" fmla="*/ 25723 h 2151063"/>
                <a:gd name="T82" fmla="*/ 1059288 w 1358900"/>
                <a:gd name="T83" fmla="*/ 116228 h 2151063"/>
                <a:gd name="T84" fmla="*/ 1214019 w 1358900"/>
                <a:gd name="T85" fmla="*/ 260084 h 2151063"/>
                <a:gd name="T86" fmla="*/ 1317596 w 1358900"/>
                <a:gd name="T87" fmla="*/ 445858 h 2151063"/>
                <a:gd name="T88" fmla="*/ 1358582 w 1358900"/>
                <a:gd name="T89" fmla="*/ 661800 h 2151063"/>
                <a:gd name="T90" fmla="*/ 1344285 w 1358900"/>
                <a:gd name="T91" fmla="*/ 819629 h 2151063"/>
                <a:gd name="T92" fmla="*/ 1261359 w 1358900"/>
                <a:gd name="T93" fmla="*/ 1030172 h 2151063"/>
                <a:gd name="T94" fmla="*/ 1147932 w 1358900"/>
                <a:gd name="T95" fmla="*/ 1196575 h 2151063"/>
                <a:gd name="T96" fmla="*/ 1054839 w 1358900"/>
                <a:gd name="T97" fmla="*/ 1399815 h 2151063"/>
                <a:gd name="T98" fmla="*/ 1037047 w 1358900"/>
                <a:gd name="T99" fmla="*/ 1560184 h 2151063"/>
                <a:gd name="T100" fmla="*/ 997649 w 1358900"/>
                <a:gd name="T101" fmla="*/ 1613217 h 2151063"/>
                <a:gd name="T102" fmla="*/ 338057 w 1358900"/>
                <a:gd name="T103" fmla="*/ 1599562 h 2151063"/>
                <a:gd name="T104" fmla="*/ 318358 w 1358900"/>
                <a:gd name="T105" fmla="*/ 1492543 h 2151063"/>
                <a:gd name="T106" fmla="*/ 276419 w 1358900"/>
                <a:gd name="T107" fmla="*/ 1314391 h 2151063"/>
                <a:gd name="T108" fmla="*/ 137892 w 1358900"/>
                <a:gd name="T109" fmla="*/ 1097178 h 2151063"/>
                <a:gd name="T110" fmla="*/ 65133 w 1358900"/>
                <a:gd name="T111" fmla="*/ 970471 h 2151063"/>
                <a:gd name="T112" fmla="*/ 6354 w 1358900"/>
                <a:gd name="T113" fmla="*/ 773900 h 2151063"/>
                <a:gd name="T114" fmla="*/ 5084 w 1358900"/>
                <a:gd name="T115" fmla="*/ 592571 h 2151063"/>
                <a:gd name="T116" fmla="*/ 66722 w 1358900"/>
                <a:gd name="T117" fmla="*/ 384886 h 2151063"/>
                <a:gd name="T118" fmla="*/ 187456 w 1358900"/>
                <a:gd name="T119" fmla="*/ 210861 h 2151063"/>
                <a:gd name="T120" fmla="*/ 355532 w 1358900"/>
                <a:gd name="T121" fmla="*/ 82249 h 2151063"/>
                <a:gd name="T122" fmla="*/ 558874 w 1358900"/>
                <a:gd name="T123" fmla="*/ 10797 h 21510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58900" h="2151063">
                  <a:moveTo>
                    <a:pt x="492125" y="2016125"/>
                  </a:moveTo>
                  <a:lnTo>
                    <a:pt x="866775" y="2016125"/>
                  </a:lnTo>
                  <a:lnTo>
                    <a:pt x="866775" y="2023160"/>
                  </a:lnTo>
                  <a:lnTo>
                    <a:pt x="865819" y="2029875"/>
                  </a:lnTo>
                  <a:lnTo>
                    <a:pt x="864864" y="2036590"/>
                  </a:lnTo>
                  <a:lnTo>
                    <a:pt x="863271" y="2043305"/>
                  </a:lnTo>
                  <a:lnTo>
                    <a:pt x="861041" y="2050020"/>
                  </a:lnTo>
                  <a:lnTo>
                    <a:pt x="858811" y="2056415"/>
                  </a:lnTo>
                  <a:lnTo>
                    <a:pt x="855625" y="2062810"/>
                  </a:lnTo>
                  <a:lnTo>
                    <a:pt x="852120" y="2068565"/>
                  </a:lnTo>
                  <a:lnTo>
                    <a:pt x="848616" y="2074961"/>
                  </a:lnTo>
                  <a:lnTo>
                    <a:pt x="844156" y="2080397"/>
                  </a:lnTo>
                  <a:lnTo>
                    <a:pt x="839696" y="2086152"/>
                  </a:lnTo>
                  <a:lnTo>
                    <a:pt x="834917" y="2091588"/>
                  </a:lnTo>
                  <a:lnTo>
                    <a:pt x="829820" y="2097024"/>
                  </a:lnTo>
                  <a:lnTo>
                    <a:pt x="824404" y="2102140"/>
                  </a:lnTo>
                  <a:lnTo>
                    <a:pt x="818351" y="2106936"/>
                  </a:lnTo>
                  <a:lnTo>
                    <a:pt x="812298" y="2111733"/>
                  </a:lnTo>
                  <a:lnTo>
                    <a:pt x="805608" y="2116209"/>
                  </a:lnTo>
                  <a:lnTo>
                    <a:pt x="798918" y="2120366"/>
                  </a:lnTo>
                  <a:lnTo>
                    <a:pt x="791590" y="2124523"/>
                  </a:lnTo>
                  <a:lnTo>
                    <a:pt x="784263" y="2128041"/>
                  </a:lnTo>
                  <a:lnTo>
                    <a:pt x="776936" y="2131878"/>
                  </a:lnTo>
                  <a:lnTo>
                    <a:pt x="768971" y="2135075"/>
                  </a:lnTo>
                  <a:lnTo>
                    <a:pt x="760688" y="2137953"/>
                  </a:lnTo>
                  <a:lnTo>
                    <a:pt x="752405" y="2140511"/>
                  </a:lnTo>
                  <a:lnTo>
                    <a:pt x="743803" y="2142749"/>
                  </a:lnTo>
                  <a:lnTo>
                    <a:pt x="735202" y="2145307"/>
                  </a:lnTo>
                  <a:lnTo>
                    <a:pt x="726281" y="2146906"/>
                  </a:lnTo>
                  <a:lnTo>
                    <a:pt x="717361" y="2148505"/>
                  </a:lnTo>
                  <a:lnTo>
                    <a:pt x="708122" y="2149784"/>
                  </a:lnTo>
                  <a:lnTo>
                    <a:pt x="698565" y="2150424"/>
                  </a:lnTo>
                  <a:lnTo>
                    <a:pt x="689007" y="2151063"/>
                  </a:lnTo>
                  <a:lnTo>
                    <a:pt x="679769" y="2151063"/>
                  </a:lnTo>
                  <a:lnTo>
                    <a:pt x="669893" y="2151063"/>
                  </a:lnTo>
                  <a:lnTo>
                    <a:pt x="660335" y="2150424"/>
                  </a:lnTo>
                  <a:lnTo>
                    <a:pt x="650778" y="2149784"/>
                  </a:lnTo>
                  <a:lnTo>
                    <a:pt x="641539" y="2148505"/>
                  </a:lnTo>
                  <a:lnTo>
                    <a:pt x="632619" y="2146906"/>
                  </a:lnTo>
                  <a:lnTo>
                    <a:pt x="623699" y="2145307"/>
                  </a:lnTo>
                  <a:lnTo>
                    <a:pt x="615097" y="2142749"/>
                  </a:lnTo>
                  <a:lnTo>
                    <a:pt x="606495" y="2140511"/>
                  </a:lnTo>
                  <a:lnTo>
                    <a:pt x="598212" y="2137953"/>
                  </a:lnTo>
                  <a:lnTo>
                    <a:pt x="590248" y="2135075"/>
                  </a:lnTo>
                  <a:lnTo>
                    <a:pt x="582283" y="2131878"/>
                  </a:lnTo>
                  <a:lnTo>
                    <a:pt x="574637" y="2128041"/>
                  </a:lnTo>
                  <a:lnTo>
                    <a:pt x="567310" y="2124523"/>
                  </a:lnTo>
                  <a:lnTo>
                    <a:pt x="559983" y="2120366"/>
                  </a:lnTo>
                  <a:lnTo>
                    <a:pt x="553292" y="2116209"/>
                  </a:lnTo>
                  <a:lnTo>
                    <a:pt x="546921" y="2111733"/>
                  </a:lnTo>
                  <a:lnTo>
                    <a:pt x="540868" y="2106936"/>
                  </a:lnTo>
                  <a:lnTo>
                    <a:pt x="534815" y="2102140"/>
                  </a:lnTo>
                  <a:lnTo>
                    <a:pt x="529399" y="2097024"/>
                  </a:lnTo>
                  <a:lnTo>
                    <a:pt x="523983" y="2091588"/>
                  </a:lnTo>
                  <a:lnTo>
                    <a:pt x="519204" y="2086152"/>
                  </a:lnTo>
                  <a:lnTo>
                    <a:pt x="514744" y="2080397"/>
                  </a:lnTo>
                  <a:lnTo>
                    <a:pt x="510284" y="2074961"/>
                  </a:lnTo>
                  <a:lnTo>
                    <a:pt x="506780" y="2068565"/>
                  </a:lnTo>
                  <a:lnTo>
                    <a:pt x="503594" y="2062810"/>
                  </a:lnTo>
                  <a:lnTo>
                    <a:pt x="500408" y="2056415"/>
                  </a:lnTo>
                  <a:lnTo>
                    <a:pt x="497860" y="2050020"/>
                  </a:lnTo>
                  <a:lnTo>
                    <a:pt x="495629" y="2043305"/>
                  </a:lnTo>
                  <a:lnTo>
                    <a:pt x="494037" y="2036590"/>
                  </a:lnTo>
                  <a:lnTo>
                    <a:pt x="493081" y="2029875"/>
                  </a:lnTo>
                  <a:lnTo>
                    <a:pt x="492444" y="2023160"/>
                  </a:lnTo>
                  <a:lnTo>
                    <a:pt x="492125" y="2016125"/>
                  </a:lnTo>
                  <a:close/>
                  <a:moveTo>
                    <a:pt x="429455" y="1851025"/>
                  </a:moveTo>
                  <a:lnTo>
                    <a:pt x="929444" y="1851025"/>
                  </a:lnTo>
                  <a:lnTo>
                    <a:pt x="935464" y="1851345"/>
                  </a:lnTo>
                  <a:lnTo>
                    <a:pt x="941485" y="1852305"/>
                  </a:lnTo>
                  <a:lnTo>
                    <a:pt x="947188" y="1853585"/>
                  </a:lnTo>
                  <a:lnTo>
                    <a:pt x="952574" y="1855825"/>
                  </a:lnTo>
                  <a:lnTo>
                    <a:pt x="957644" y="1858066"/>
                  </a:lnTo>
                  <a:lnTo>
                    <a:pt x="963030" y="1861266"/>
                  </a:lnTo>
                  <a:lnTo>
                    <a:pt x="967466" y="1864786"/>
                  </a:lnTo>
                  <a:lnTo>
                    <a:pt x="971585" y="1868626"/>
                  </a:lnTo>
                  <a:lnTo>
                    <a:pt x="975704" y="1873107"/>
                  </a:lnTo>
                  <a:lnTo>
                    <a:pt x="978873" y="1877587"/>
                  </a:lnTo>
                  <a:lnTo>
                    <a:pt x="981725" y="1882388"/>
                  </a:lnTo>
                  <a:lnTo>
                    <a:pt x="984259" y="1887828"/>
                  </a:lnTo>
                  <a:lnTo>
                    <a:pt x="986477" y="1893268"/>
                  </a:lnTo>
                  <a:lnTo>
                    <a:pt x="988062" y="1899029"/>
                  </a:lnTo>
                  <a:lnTo>
                    <a:pt x="988695" y="1905109"/>
                  </a:lnTo>
                  <a:lnTo>
                    <a:pt x="989012" y="1911190"/>
                  </a:lnTo>
                  <a:lnTo>
                    <a:pt x="988695" y="1917270"/>
                  </a:lnTo>
                  <a:lnTo>
                    <a:pt x="988062" y="1923351"/>
                  </a:lnTo>
                  <a:lnTo>
                    <a:pt x="986477" y="1929111"/>
                  </a:lnTo>
                  <a:lnTo>
                    <a:pt x="984259" y="1934872"/>
                  </a:lnTo>
                  <a:lnTo>
                    <a:pt x="981725" y="1939992"/>
                  </a:lnTo>
                  <a:lnTo>
                    <a:pt x="978873" y="1945113"/>
                  </a:lnTo>
                  <a:lnTo>
                    <a:pt x="975704" y="1949593"/>
                  </a:lnTo>
                  <a:lnTo>
                    <a:pt x="971585" y="1953753"/>
                  </a:lnTo>
                  <a:lnTo>
                    <a:pt x="967466" y="1957914"/>
                  </a:lnTo>
                  <a:lnTo>
                    <a:pt x="963030" y="1961114"/>
                  </a:lnTo>
                  <a:lnTo>
                    <a:pt x="957644" y="1963994"/>
                  </a:lnTo>
                  <a:lnTo>
                    <a:pt x="952574" y="1966554"/>
                  </a:lnTo>
                  <a:lnTo>
                    <a:pt x="947188" y="1968795"/>
                  </a:lnTo>
                  <a:lnTo>
                    <a:pt x="941485" y="1970395"/>
                  </a:lnTo>
                  <a:lnTo>
                    <a:pt x="935464" y="1971355"/>
                  </a:lnTo>
                  <a:lnTo>
                    <a:pt x="929444" y="1971675"/>
                  </a:lnTo>
                  <a:lnTo>
                    <a:pt x="429455" y="1971675"/>
                  </a:lnTo>
                  <a:lnTo>
                    <a:pt x="423435" y="1971355"/>
                  </a:lnTo>
                  <a:lnTo>
                    <a:pt x="417414" y="1970395"/>
                  </a:lnTo>
                  <a:lnTo>
                    <a:pt x="411711" y="1968795"/>
                  </a:lnTo>
                  <a:lnTo>
                    <a:pt x="406325" y="1966554"/>
                  </a:lnTo>
                  <a:lnTo>
                    <a:pt x="401255" y="1963994"/>
                  </a:lnTo>
                  <a:lnTo>
                    <a:pt x="396185" y="1961114"/>
                  </a:lnTo>
                  <a:lnTo>
                    <a:pt x="391433" y="1957914"/>
                  </a:lnTo>
                  <a:lnTo>
                    <a:pt x="387314" y="1953753"/>
                  </a:lnTo>
                  <a:lnTo>
                    <a:pt x="383511" y="1949593"/>
                  </a:lnTo>
                  <a:lnTo>
                    <a:pt x="380026" y="1945113"/>
                  </a:lnTo>
                  <a:lnTo>
                    <a:pt x="377174" y="1939992"/>
                  </a:lnTo>
                  <a:lnTo>
                    <a:pt x="374323" y="1934872"/>
                  </a:lnTo>
                  <a:lnTo>
                    <a:pt x="372422" y="1929111"/>
                  </a:lnTo>
                  <a:lnTo>
                    <a:pt x="370837" y="1923351"/>
                  </a:lnTo>
                  <a:lnTo>
                    <a:pt x="370204" y="1917270"/>
                  </a:lnTo>
                  <a:lnTo>
                    <a:pt x="369887" y="1911190"/>
                  </a:lnTo>
                  <a:lnTo>
                    <a:pt x="370204" y="1905109"/>
                  </a:lnTo>
                  <a:lnTo>
                    <a:pt x="370837" y="1899029"/>
                  </a:lnTo>
                  <a:lnTo>
                    <a:pt x="372422" y="1893268"/>
                  </a:lnTo>
                  <a:lnTo>
                    <a:pt x="374323" y="1887828"/>
                  </a:lnTo>
                  <a:lnTo>
                    <a:pt x="377174" y="1882388"/>
                  </a:lnTo>
                  <a:lnTo>
                    <a:pt x="380026" y="1877587"/>
                  </a:lnTo>
                  <a:lnTo>
                    <a:pt x="383511" y="1873107"/>
                  </a:lnTo>
                  <a:lnTo>
                    <a:pt x="387314" y="1868626"/>
                  </a:lnTo>
                  <a:lnTo>
                    <a:pt x="391433" y="1864786"/>
                  </a:lnTo>
                  <a:lnTo>
                    <a:pt x="396185" y="1861266"/>
                  </a:lnTo>
                  <a:lnTo>
                    <a:pt x="401255" y="1858066"/>
                  </a:lnTo>
                  <a:lnTo>
                    <a:pt x="406325" y="1855825"/>
                  </a:lnTo>
                  <a:lnTo>
                    <a:pt x="411711" y="1853585"/>
                  </a:lnTo>
                  <a:lnTo>
                    <a:pt x="417414" y="1852305"/>
                  </a:lnTo>
                  <a:lnTo>
                    <a:pt x="423435" y="1851345"/>
                  </a:lnTo>
                  <a:lnTo>
                    <a:pt x="429455" y="1851025"/>
                  </a:lnTo>
                  <a:close/>
                  <a:moveTo>
                    <a:pt x="429455" y="1692275"/>
                  </a:moveTo>
                  <a:lnTo>
                    <a:pt x="929444" y="1692275"/>
                  </a:lnTo>
                  <a:lnTo>
                    <a:pt x="935464" y="1692596"/>
                  </a:lnTo>
                  <a:lnTo>
                    <a:pt x="941485" y="1693238"/>
                  </a:lnTo>
                  <a:lnTo>
                    <a:pt x="947188" y="1694842"/>
                  </a:lnTo>
                  <a:lnTo>
                    <a:pt x="952574" y="1697088"/>
                  </a:lnTo>
                  <a:lnTo>
                    <a:pt x="957644" y="1699655"/>
                  </a:lnTo>
                  <a:lnTo>
                    <a:pt x="963030" y="1702543"/>
                  </a:lnTo>
                  <a:lnTo>
                    <a:pt x="967466" y="1706073"/>
                  </a:lnTo>
                  <a:lnTo>
                    <a:pt x="971585" y="1709923"/>
                  </a:lnTo>
                  <a:lnTo>
                    <a:pt x="975704" y="1714095"/>
                  </a:lnTo>
                  <a:lnTo>
                    <a:pt x="978873" y="1718908"/>
                  </a:lnTo>
                  <a:lnTo>
                    <a:pt x="981725" y="1724042"/>
                  </a:lnTo>
                  <a:lnTo>
                    <a:pt x="984259" y="1729176"/>
                  </a:lnTo>
                  <a:lnTo>
                    <a:pt x="986477" y="1734631"/>
                  </a:lnTo>
                  <a:lnTo>
                    <a:pt x="988062" y="1740407"/>
                  </a:lnTo>
                  <a:lnTo>
                    <a:pt x="988695" y="1746503"/>
                  </a:lnTo>
                  <a:lnTo>
                    <a:pt x="989012" y="1752600"/>
                  </a:lnTo>
                  <a:lnTo>
                    <a:pt x="988695" y="1759017"/>
                  </a:lnTo>
                  <a:lnTo>
                    <a:pt x="988062" y="1764793"/>
                  </a:lnTo>
                  <a:lnTo>
                    <a:pt x="986477" y="1770569"/>
                  </a:lnTo>
                  <a:lnTo>
                    <a:pt x="984259" y="1776024"/>
                  </a:lnTo>
                  <a:lnTo>
                    <a:pt x="981725" y="1781479"/>
                  </a:lnTo>
                  <a:lnTo>
                    <a:pt x="978873" y="1786292"/>
                  </a:lnTo>
                  <a:lnTo>
                    <a:pt x="975704" y="1791426"/>
                  </a:lnTo>
                  <a:lnTo>
                    <a:pt x="971585" y="1795598"/>
                  </a:lnTo>
                  <a:lnTo>
                    <a:pt x="967466" y="1799127"/>
                  </a:lnTo>
                  <a:lnTo>
                    <a:pt x="963030" y="1802657"/>
                  </a:lnTo>
                  <a:lnTo>
                    <a:pt x="957644" y="1805866"/>
                  </a:lnTo>
                  <a:lnTo>
                    <a:pt x="952574" y="1808433"/>
                  </a:lnTo>
                  <a:lnTo>
                    <a:pt x="947188" y="1810358"/>
                  </a:lnTo>
                  <a:lnTo>
                    <a:pt x="941485" y="1811641"/>
                  </a:lnTo>
                  <a:lnTo>
                    <a:pt x="935464" y="1812604"/>
                  </a:lnTo>
                  <a:lnTo>
                    <a:pt x="929444" y="1812925"/>
                  </a:lnTo>
                  <a:lnTo>
                    <a:pt x="429455" y="1812925"/>
                  </a:lnTo>
                  <a:lnTo>
                    <a:pt x="423435" y="1812604"/>
                  </a:lnTo>
                  <a:lnTo>
                    <a:pt x="417414" y="1811641"/>
                  </a:lnTo>
                  <a:lnTo>
                    <a:pt x="411711" y="1810358"/>
                  </a:lnTo>
                  <a:lnTo>
                    <a:pt x="406325" y="1808433"/>
                  </a:lnTo>
                  <a:lnTo>
                    <a:pt x="401255" y="1805866"/>
                  </a:lnTo>
                  <a:lnTo>
                    <a:pt x="396185" y="1802657"/>
                  </a:lnTo>
                  <a:lnTo>
                    <a:pt x="391433" y="1799127"/>
                  </a:lnTo>
                  <a:lnTo>
                    <a:pt x="387314" y="1795598"/>
                  </a:lnTo>
                  <a:lnTo>
                    <a:pt x="383511" y="1791426"/>
                  </a:lnTo>
                  <a:lnTo>
                    <a:pt x="380026" y="1786292"/>
                  </a:lnTo>
                  <a:lnTo>
                    <a:pt x="377174" y="1781479"/>
                  </a:lnTo>
                  <a:lnTo>
                    <a:pt x="374323" y="1776024"/>
                  </a:lnTo>
                  <a:lnTo>
                    <a:pt x="372422" y="1770569"/>
                  </a:lnTo>
                  <a:lnTo>
                    <a:pt x="370837" y="1764793"/>
                  </a:lnTo>
                  <a:lnTo>
                    <a:pt x="370204" y="1759017"/>
                  </a:lnTo>
                  <a:lnTo>
                    <a:pt x="369887" y="1752600"/>
                  </a:lnTo>
                  <a:lnTo>
                    <a:pt x="370204" y="1746503"/>
                  </a:lnTo>
                  <a:lnTo>
                    <a:pt x="370837" y="1740407"/>
                  </a:lnTo>
                  <a:lnTo>
                    <a:pt x="372422" y="1734631"/>
                  </a:lnTo>
                  <a:lnTo>
                    <a:pt x="374323" y="1729176"/>
                  </a:lnTo>
                  <a:lnTo>
                    <a:pt x="377174" y="1724042"/>
                  </a:lnTo>
                  <a:lnTo>
                    <a:pt x="380026" y="1718908"/>
                  </a:lnTo>
                  <a:lnTo>
                    <a:pt x="383511" y="1714095"/>
                  </a:lnTo>
                  <a:lnTo>
                    <a:pt x="387314" y="1709923"/>
                  </a:lnTo>
                  <a:lnTo>
                    <a:pt x="391433" y="1706073"/>
                  </a:lnTo>
                  <a:lnTo>
                    <a:pt x="396185" y="1702543"/>
                  </a:lnTo>
                  <a:lnTo>
                    <a:pt x="401255" y="1699655"/>
                  </a:lnTo>
                  <a:lnTo>
                    <a:pt x="406325" y="1697088"/>
                  </a:lnTo>
                  <a:lnTo>
                    <a:pt x="411711" y="1694842"/>
                  </a:lnTo>
                  <a:lnTo>
                    <a:pt x="417414" y="1693238"/>
                  </a:lnTo>
                  <a:lnTo>
                    <a:pt x="423435" y="1692596"/>
                  </a:lnTo>
                  <a:lnTo>
                    <a:pt x="429455" y="1692275"/>
                  </a:lnTo>
                  <a:close/>
                  <a:moveTo>
                    <a:pt x="1217103" y="1013330"/>
                  </a:moveTo>
                  <a:lnTo>
                    <a:pt x="1217023" y="1014521"/>
                  </a:lnTo>
                  <a:lnTo>
                    <a:pt x="1216389" y="1018965"/>
                  </a:lnTo>
                  <a:lnTo>
                    <a:pt x="1215437" y="1022139"/>
                  </a:lnTo>
                  <a:lnTo>
                    <a:pt x="1214802" y="1023409"/>
                  </a:lnTo>
                  <a:lnTo>
                    <a:pt x="1214167" y="1024361"/>
                  </a:lnTo>
                  <a:lnTo>
                    <a:pt x="1213850" y="1024679"/>
                  </a:lnTo>
                  <a:lnTo>
                    <a:pt x="1212263" y="1027536"/>
                  </a:lnTo>
                  <a:lnTo>
                    <a:pt x="1210676" y="1029440"/>
                  </a:lnTo>
                  <a:lnTo>
                    <a:pt x="1213215" y="1024996"/>
                  </a:lnTo>
                  <a:lnTo>
                    <a:pt x="1215119" y="1020870"/>
                  </a:lnTo>
                  <a:lnTo>
                    <a:pt x="1216389" y="1017378"/>
                  </a:lnTo>
                  <a:lnTo>
                    <a:pt x="1217023" y="1013886"/>
                  </a:lnTo>
                  <a:lnTo>
                    <a:pt x="1217103" y="1013330"/>
                  </a:lnTo>
                  <a:close/>
                  <a:moveTo>
                    <a:pt x="1217341" y="1009442"/>
                  </a:moveTo>
                  <a:lnTo>
                    <a:pt x="1217658" y="1010077"/>
                  </a:lnTo>
                  <a:lnTo>
                    <a:pt x="1217341" y="1011664"/>
                  </a:lnTo>
                  <a:lnTo>
                    <a:pt x="1217103" y="1013330"/>
                  </a:lnTo>
                  <a:lnTo>
                    <a:pt x="1217341" y="1009760"/>
                  </a:lnTo>
                  <a:lnTo>
                    <a:pt x="1217341" y="1009442"/>
                  </a:lnTo>
                  <a:close/>
                  <a:moveTo>
                    <a:pt x="1162712" y="1009170"/>
                  </a:moveTo>
                  <a:lnTo>
                    <a:pt x="1162440" y="1013251"/>
                  </a:lnTo>
                  <a:lnTo>
                    <a:pt x="1162440" y="1012934"/>
                  </a:lnTo>
                  <a:lnTo>
                    <a:pt x="1162440" y="1011347"/>
                  </a:lnTo>
                  <a:lnTo>
                    <a:pt x="1162712" y="1009170"/>
                  </a:lnTo>
                  <a:close/>
                  <a:moveTo>
                    <a:pt x="1167137" y="996491"/>
                  </a:moveTo>
                  <a:lnTo>
                    <a:pt x="1166565" y="997380"/>
                  </a:lnTo>
                  <a:lnTo>
                    <a:pt x="1164661" y="1001506"/>
                  </a:lnTo>
                  <a:lnTo>
                    <a:pt x="1163392" y="1005633"/>
                  </a:lnTo>
                  <a:lnTo>
                    <a:pt x="1162757" y="1008807"/>
                  </a:lnTo>
                  <a:lnTo>
                    <a:pt x="1162712" y="1009170"/>
                  </a:lnTo>
                  <a:lnTo>
                    <a:pt x="1162757" y="1008490"/>
                  </a:lnTo>
                  <a:lnTo>
                    <a:pt x="1163392" y="1004681"/>
                  </a:lnTo>
                  <a:lnTo>
                    <a:pt x="1164344" y="1001189"/>
                  </a:lnTo>
                  <a:lnTo>
                    <a:pt x="1164767" y="1000448"/>
                  </a:lnTo>
                  <a:lnTo>
                    <a:pt x="1164979" y="1000237"/>
                  </a:lnTo>
                  <a:lnTo>
                    <a:pt x="1164979" y="1000078"/>
                  </a:lnTo>
                  <a:lnTo>
                    <a:pt x="1165613" y="998967"/>
                  </a:lnTo>
                  <a:lnTo>
                    <a:pt x="1166089" y="998015"/>
                  </a:lnTo>
                  <a:lnTo>
                    <a:pt x="1166756" y="996872"/>
                  </a:lnTo>
                  <a:lnTo>
                    <a:pt x="1167137" y="996491"/>
                  </a:lnTo>
                  <a:close/>
                  <a:moveTo>
                    <a:pt x="1167517" y="995899"/>
                  </a:moveTo>
                  <a:lnTo>
                    <a:pt x="1167517" y="996110"/>
                  </a:lnTo>
                  <a:lnTo>
                    <a:pt x="1167137" y="996491"/>
                  </a:lnTo>
                  <a:lnTo>
                    <a:pt x="1167517" y="995899"/>
                  </a:lnTo>
                  <a:close/>
                  <a:moveTo>
                    <a:pt x="701019" y="65088"/>
                  </a:moveTo>
                  <a:lnTo>
                    <a:pt x="686421" y="65405"/>
                  </a:lnTo>
                  <a:lnTo>
                    <a:pt x="671823" y="66358"/>
                  </a:lnTo>
                  <a:lnTo>
                    <a:pt x="657225" y="67310"/>
                  </a:lnTo>
                  <a:lnTo>
                    <a:pt x="671823" y="68897"/>
                  </a:lnTo>
                  <a:lnTo>
                    <a:pt x="686104" y="70484"/>
                  </a:lnTo>
                  <a:lnTo>
                    <a:pt x="700384" y="72389"/>
                  </a:lnTo>
                  <a:lnTo>
                    <a:pt x="714982" y="74611"/>
                  </a:lnTo>
                  <a:lnTo>
                    <a:pt x="729263" y="77468"/>
                  </a:lnTo>
                  <a:lnTo>
                    <a:pt x="743226" y="80325"/>
                  </a:lnTo>
                  <a:lnTo>
                    <a:pt x="757189" y="83499"/>
                  </a:lnTo>
                  <a:lnTo>
                    <a:pt x="771152" y="86673"/>
                  </a:lnTo>
                  <a:lnTo>
                    <a:pt x="785433" y="90800"/>
                  </a:lnTo>
                  <a:lnTo>
                    <a:pt x="799079" y="94609"/>
                  </a:lnTo>
                  <a:lnTo>
                    <a:pt x="812725" y="98736"/>
                  </a:lnTo>
                  <a:lnTo>
                    <a:pt x="826053" y="103497"/>
                  </a:lnTo>
                  <a:lnTo>
                    <a:pt x="839382" y="108259"/>
                  </a:lnTo>
                  <a:lnTo>
                    <a:pt x="852710" y="113655"/>
                  </a:lnTo>
                  <a:lnTo>
                    <a:pt x="865721" y="119051"/>
                  </a:lnTo>
                  <a:lnTo>
                    <a:pt x="878733" y="125082"/>
                  </a:lnTo>
                  <a:lnTo>
                    <a:pt x="892061" y="130796"/>
                  </a:lnTo>
                  <a:lnTo>
                    <a:pt x="904755" y="137462"/>
                  </a:lnTo>
                  <a:lnTo>
                    <a:pt x="917131" y="143811"/>
                  </a:lnTo>
                  <a:lnTo>
                    <a:pt x="929508" y="150794"/>
                  </a:lnTo>
                  <a:lnTo>
                    <a:pt x="941884" y="157778"/>
                  </a:lnTo>
                  <a:lnTo>
                    <a:pt x="953944" y="165078"/>
                  </a:lnTo>
                  <a:lnTo>
                    <a:pt x="965685" y="173014"/>
                  </a:lnTo>
                  <a:lnTo>
                    <a:pt x="977427" y="180633"/>
                  </a:lnTo>
                  <a:lnTo>
                    <a:pt x="988852" y="188886"/>
                  </a:lnTo>
                  <a:lnTo>
                    <a:pt x="1000276" y="197139"/>
                  </a:lnTo>
                  <a:lnTo>
                    <a:pt x="1011383" y="206027"/>
                  </a:lnTo>
                  <a:lnTo>
                    <a:pt x="1022173" y="214598"/>
                  </a:lnTo>
                  <a:lnTo>
                    <a:pt x="1032963" y="223803"/>
                  </a:lnTo>
                  <a:lnTo>
                    <a:pt x="1043118" y="233008"/>
                  </a:lnTo>
                  <a:lnTo>
                    <a:pt x="1053590" y="242531"/>
                  </a:lnTo>
                  <a:lnTo>
                    <a:pt x="1063428" y="252054"/>
                  </a:lnTo>
                  <a:lnTo>
                    <a:pt x="1073266" y="262212"/>
                  </a:lnTo>
                  <a:lnTo>
                    <a:pt x="1083103" y="272370"/>
                  </a:lnTo>
                  <a:lnTo>
                    <a:pt x="1092306" y="282845"/>
                  </a:lnTo>
                  <a:lnTo>
                    <a:pt x="1101192" y="293320"/>
                  </a:lnTo>
                  <a:lnTo>
                    <a:pt x="1110078" y="304113"/>
                  </a:lnTo>
                  <a:lnTo>
                    <a:pt x="1118963" y="315223"/>
                  </a:lnTo>
                  <a:lnTo>
                    <a:pt x="1127214" y="326333"/>
                  </a:lnTo>
                  <a:lnTo>
                    <a:pt x="1135148" y="337760"/>
                  </a:lnTo>
                  <a:lnTo>
                    <a:pt x="1143082" y="349188"/>
                  </a:lnTo>
                  <a:lnTo>
                    <a:pt x="1151015" y="360615"/>
                  </a:lnTo>
                  <a:lnTo>
                    <a:pt x="1157997" y="372360"/>
                  </a:lnTo>
                  <a:lnTo>
                    <a:pt x="1165296" y="384423"/>
                  </a:lnTo>
                  <a:lnTo>
                    <a:pt x="1171960" y="396485"/>
                  </a:lnTo>
                  <a:lnTo>
                    <a:pt x="1178625" y="408865"/>
                  </a:lnTo>
                  <a:lnTo>
                    <a:pt x="1184971" y="421244"/>
                  </a:lnTo>
                  <a:lnTo>
                    <a:pt x="1190684" y="433624"/>
                  </a:lnTo>
                  <a:lnTo>
                    <a:pt x="1196713" y="446321"/>
                  </a:lnTo>
                  <a:lnTo>
                    <a:pt x="1201791" y="459019"/>
                  </a:lnTo>
                  <a:lnTo>
                    <a:pt x="1206868" y="471716"/>
                  </a:lnTo>
                  <a:lnTo>
                    <a:pt x="1211629" y="484730"/>
                  </a:lnTo>
                  <a:lnTo>
                    <a:pt x="1216071" y="497745"/>
                  </a:lnTo>
                  <a:lnTo>
                    <a:pt x="1220514" y="511077"/>
                  </a:lnTo>
                  <a:lnTo>
                    <a:pt x="1224322" y="524409"/>
                  </a:lnTo>
                  <a:lnTo>
                    <a:pt x="1227813" y="537741"/>
                  </a:lnTo>
                  <a:lnTo>
                    <a:pt x="1230987" y="551073"/>
                  </a:lnTo>
                  <a:lnTo>
                    <a:pt x="1234160" y="564405"/>
                  </a:lnTo>
                  <a:lnTo>
                    <a:pt x="1237016" y="578055"/>
                  </a:lnTo>
                  <a:lnTo>
                    <a:pt x="1239238" y="591704"/>
                  </a:lnTo>
                  <a:lnTo>
                    <a:pt x="1241142" y="605671"/>
                  </a:lnTo>
                  <a:lnTo>
                    <a:pt x="1243046" y="619321"/>
                  </a:lnTo>
                  <a:lnTo>
                    <a:pt x="1244633" y="632970"/>
                  </a:lnTo>
                  <a:lnTo>
                    <a:pt x="1245902" y="646620"/>
                  </a:lnTo>
                  <a:lnTo>
                    <a:pt x="1246537" y="660269"/>
                  </a:lnTo>
                  <a:lnTo>
                    <a:pt x="1247171" y="674236"/>
                  </a:lnTo>
                  <a:lnTo>
                    <a:pt x="1247489" y="688203"/>
                  </a:lnTo>
                  <a:lnTo>
                    <a:pt x="1247171" y="701852"/>
                  </a:lnTo>
                  <a:lnTo>
                    <a:pt x="1246854" y="715819"/>
                  </a:lnTo>
                  <a:lnTo>
                    <a:pt x="1246219" y="729469"/>
                  </a:lnTo>
                  <a:lnTo>
                    <a:pt x="1245267" y="743118"/>
                  </a:lnTo>
                  <a:lnTo>
                    <a:pt x="1243998" y="756768"/>
                  </a:lnTo>
                  <a:lnTo>
                    <a:pt x="1242094" y="771052"/>
                  </a:lnTo>
                  <a:lnTo>
                    <a:pt x="1240190" y="784702"/>
                  </a:lnTo>
                  <a:lnTo>
                    <a:pt x="1237968" y="798034"/>
                  </a:lnTo>
                  <a:lnTo>
                    <a:pt x="1235747" y="811683"/>
                  </a:lnTo>
                  <a:lnTo>
                    <a:pt x="1232891" y="825333"/>
                  </a:lnTo>
                  <a:lnTo>
                    <a:pt x="1229400" y="838665"/>
                  </a:lnTo>
                  <a:lnTo>
                    <a:pt x="1226226" y="852314"/>
                  </a:lnTo>
                  <a:lnTo>
                    <a:pt x="1222418" y="865646"/>
                  </a:lnTo>
                  <a:lnTo>
                    <a:pt x="1218293" y="878661"/>
                  </a:lnTo>
                  <a:lnTo>
                    <a:pt x="1214167" y="891993"/>
                  </a:lnTo>
                  <a:lnTo>
                    <a:pt x="1209407" y="905008"/>
                  </a:lnTo>
                  <a:lnTo>
                    <a:pt x="1204330" y="918022"/>
                  </a:lnTo>
                  <a:lnTo>
                    <a:pt x="1199252" y="930720"/>
                  </a:lnTo>
                  <a:lnTo>
                    <a:pt x="1193540" y="943417"/>
                  </a:lnTo>
                  <a:lnTo>
                    <a:pt x="1187828" y="956114"/>
                  </a:lnTo>
                  <a:lnTo>
                    <a:pt x="1181481" y="968811"/>
                  </a:lnTo>
                  <a:lnTo>
                    <a:pt x="1175451" y="981191"/>
                  </a:lnTo>
                  <a:lnTo>
                    <a:pt x="1168469" y="993253"/>
                  </a:lnTo>
                  <a:lnTo>
                    <a:pt x="1167094" y="996004"/>
                  </a:lnTo>
                  <a:lnTo>
                    <a:pt x="1166565" y="996745"/>
                  </a:lnTo>
                  <a:lnTo>
                    <a:pt x="1166883" y="996428"/>
                  </a:lnTo>
                  <a:lnTo>
                    <a:pt x="1167094" y="996004"/>
                  </a:lnTo>
                  <a:lnTo>
                    <a:pt x="1168152" y="994523"/>
                  </a:lnTo>
                  <a:lnTo>
                    <a:pt x="1169422" y="992936"/>
                  </a:lnTo>
                  <a:lnTo>
                    <a:pt x="1167517" y="995899"/>
                  </a:lnTo>
                  <a:lnTo>
                    <a:pt x="1167517" y="995793"/>
                  </a:lnTo>
                  <a:lnTo>
                    <a:pt x="1167200" y="996110"/>
                  </a:lnTo>
                  <a:lnTo>
                    <a:pt x="1166756" y="996872"/>
                  </a:lnTo>
                  <a:lnTo>
                    <a:pt x="1166565" y="997062"/>
                  </a:lnTo>
                  <a:lnTo>
                    <a:pt x="1166089" y="998015"/>
                  </a:lnTo>
                  <a:lnTo>
                    <a:pt x="1164979" y="999919"/>
                  </a:lnTo>
                  <a:lnTo>
                    <a:pt x="1164979" y="1000078"/>
                  </a:lnTo>
                  <a:lnTo>
                    <a:pt x="1164767" y="1000448"/>
                  </a:lnTo>
                  <a:lnTo>
                    <a:pt x="1164344" y="1000872"/>
                  </a:lnTo>
                  <a:lnTo>
                    <a:pt x="1161488" y="1007220"/>
                  </a:lnTo>
                  <a:lnTo>
                    <a:pt x="1155141" y="1019282"/>
                  </a:lnTo>
                  <a:lnTo>
                    <a:pt x="1148159" y="1031345"/>
                  </a:lnTo>
                  <a:lnTo>
                    <a:pt x="1141495" y="1043407"/>
                  </a:lnTo>
                  <a:lnTo>
                    <a:pt x="1133879" y="1055152"/>
                  </a:lnTo>
                  <a:lnTo>
                    <a:pt x="1126262" y="1066897"/>
                  </a:lnTo>
                  <a:lnTo>
                    <a:pt x="1118329" y="1078959"/>
                  </a:lnTo>
                  <a:lnTo>
                    <a:pt x="1109760" y="1090704"/>
                  </a:lnTo>
                  <a:lnTo>
                    <a:pt x="1093258" y="1114194"/>
                  </a:lnTo>
                  <a:lnTo>
                    <a:pt x="1076439" y="1138319"/>
                  </a:lnTo>
                  <a:lnTo>
                    <a:pt x="1068188" y="1150698"/>
                  </a:lnTo>
                  <a:lnTo>
                    <a:pt x="1059937" y="1163396"/>
                  </a:lnTo>
                  <a:lnTo>
                    <a:pt x="1052003" y="1175775"/>
                  </a:lnTo>
                  <a:lnTo>
                    <a:pt x="1044704" y="1188790"/>
                  </a:lnTo>
                  <a:lnTo>
                    <a:pt x="1037088" y="1201805"/>
                  </a:lnTo>
                  <a:lnTo>
                    <a:pt x="1029789" y="1214819"/>
                  </a:lnTo>
                  <a:lnTo>
                    <a:pt x="1023125" y="1228786"/>
                  </a:lnTo>
                  <a:lnTo>
                    <a:pt x="1016461" y="1242118"/>
                  </a:lnTo>
                  <a:lnTo>
                    <a:pt x="1010748" y="1256085"/>
                  </a:lnTo>
                  <a:lnTo>
                    <a:pt x="1005036" y="1269735"/>
                  </a:lnTo>
                  <a:lnTo>
                    <a:pt x="999959" y="1284019"/>
                  </a:lnTo>
                  <a:lnTo>
                    <a:pt x="995199" y="1298621"/>
                  </a:lnTo>
                  <a:lnTo>
                    <a:pt x="991073" y="1312905"/>
                  </a:lnTo>
                  <a:lnTo>
                    <a:pt x="987265" y="1327189"/>
                  </a:lnTo>
                  <a:lnTo>
                    <a:pt x="983774" y="1341791"/>
                  </a:lnTo>
                  <a:lnTo>
                    <a:pt x="980918" y="1356393"/>
                  </a:lnTo>
                  <a:lnTo>
                    <a:pt x="978379" y="1370995"/>
                  </a:lnTo>
                  <a:lnTo>
                    <a:pt x="976475" y="1385597"/>
                  </a:lnTo>
                  <a:lnTo>
                    <a:pt x="974888" y="1400198"/>
                  </a:lnTo>
                  <a:lnTo>
                    <a:pt x="973619" y="1415118"/>
                  </a:lnTo>
                  <a:lnTo>
                    <a:pt x="972350" y="1430037"/>
                  </a:lnTo>
                  <a:lnTo>
                    <a:pt x="972032" y="1444639"/>
                  </a:lnTo>
                  <a:lnTo>
                    <a:pt x="971715" y="1459240"/>
                  </a:lnTo>
                  <a:lnTo>
                    <a:pt x="972032" y="1474160"/>
                  </a:lnTo>
                  <a:lnTo>
                    <a:pt x="972667" y="1488761"/>
                  </a:lnTo>
                  <a:lnTo>
                    <a:pt x="973619" y="1503363"/>
                  </a:lnTo>
                  <a:lnTo>
                    <a:pt x="975523" y="1488761"/>
                  </a:lnTo>
                  <a:lnTo>
                    <a:pt x="977110" y="1474477"/>
                  </a:lnTo>
                  <a:lnTo>
                    <a:pt x="979331" y="1459875"/>
                  </a:lnTo>
                  <a:lnTo>
                    <a:pt x="981553" y="1445591"/>
                  </a:lnTo>
                  <a:lnTo>
                    <a:pt x="984091" y="1431306"/>
                  </a:lnTo>
                  <a:lnTo>
                    <a:pt x="987265" y="1417022"/>
                  </a:lnTo>
                  <a:lnTo>
                    <a:pt x="990438" y="1402738"/>
                  </a:lnTo>
                  <a:lnTo>
                    <a:pt x="993929" y="1389088"/>
                  </a:lnTo>
                  <a:lnTo>
                    <a:pt x="997737" y="1375121"/>
                  </a:lnTo>
                  <a:lnTo>
                    <a:pt x="1001863" y="1361472"/>
                  </a:lnTo>
                  <a:lnTo>
                    <a:pt x="1005988" y="1347822"/>
                  </a:lnTo>
                  <a:lnTo>
                    <a:pt x="1011066" y="1334490"/>
                  </a:lnTo>
                  <a:lnTo>
                    <a:pt x="1016143" y="1321476"/>
                  </a:lnTo>
                  <a:lnTo>
                    <a:pt x="1021856" y="1308144"/>
                  </a:lnTo>
                  <a:lnTo>
                    <a:pt x="1027568" y="1295129"/>
                  </a:lnTo>
                  <a:lnTo>
                    <a:pt x="1033915" y="1282432"/>
                  </a:lnTo>
                  <a:lnTo>
                    <a:pt x="1040262" y="1269735"/>
                  </a:lnTo>
                  <a:lnTo>
                    <a:pt x="1047243" y="1257672"/>
                  </a:lnTo>
                  <a:lnTo>
                    <a:pt x="1054225" y="1245293"/>
                  </a:lnTo>
                  <a:lnTo>
                    <a:pt x="1061841" y="1233548"/>
                  </a:lnTo>
                  <a:lnTo>
                    <a:pt x="1069775" y="1221803"/>
                  </a:lnTo>
                  <a:lnTo>
                    <a:pt x="1077391" y="1210058"/>
                  </a:lnTo>
                  <a:lnTo>
                    <a:pt x="1085959" y="1198630"/>
                  </a:lnTo>
                  <a:lnTo>
                    <a:pt x="1094528" y="1187203"/>
                  </a:lnTo>
                  <a:lnTo>
                    <a:pt x="1111982" y="1164665"/>
                  </a:lnTo>
                  <a:lnTo>
                    <a:pt x="1130071" y="1142128"/>
                  </a:lnTo>
                  <a:lnTo>
                    <a:pt x="1148477" y="1119273"/>
                  </a:lnTo>
                  <a:lnTo>
                    <a:pt x="1166883" y="1096100"/>
                  </a:lnTo>
                  <a:lnTo>
                    <a:pt x="1175768" y="1084038"/>
                  </a:lnTo>
                  <a:lnTo>
                    <a:pt x="1184971" y="1071658"/>
                  </a:lnTo>
                  <a:lnTo>
                    <a:pt x="1193222" y="1059279"/>
                  </a:lnTo>
                  <a:lnTo>
                    <a:pt x="1201473" y="1046264"/>
                  </a:lnTo>
                  <a:lnTo>
                    <a:pt x="1205599" y="1039915"/>
                  </a:lnTo>
                  <a:lnTo>
                    <a:pt x="1209724" y="1032932"/>
                  </a:lnTo>
                  <a:lnTo>
                    <a:pt x="1212263" y="1027853"/>
                  </a:lnTo>
                  <a:lnTo>
                    <a:pt x="1213215" y="1026583"/>
                  </a:lnTo>
                  <a:lnTo>
                    <a:pt x="1213850" y="1025314"/>
                  </a:lnTo>
                  <a:lnTo>
                    <a:pt x="1213215" y="1025948"/>
                  </a:lnTo>
                  <a:lnTo>
                    <a:pt x="1213850" y="1024679"/>
                  </a:lnTo>
                  <a:lnTo>
                    <a:pt x="1213850" y="1025313"/>
                  </a:lnTo>
                  <a:lnTo>
                    <a:pt x="1214167" y="1024679"/>
                  </a:lnTo>
                  <a:lnTo>
                    <a:pt x="1214802" y="1023409"/>
                  </a:lnTo>
                  <a:lnTo>
                    <a:pt x="1216071" y="1021504"/>
                  </a:lnTo>
                  <a:lnTo>
                    <a:pt x="1224005" y="1008490"/>
                  </a:lnTo>
                  <a:lnTo>
                    <a:pt x="1231939" y="995475"/>
                  </a:lnTo>
                  <a:lnTo>
                    <a:pt x="1238920" y="982143"/>
                  </a:lnTo>
                  <a:lnTo>
                    <a:pt x="1245902" y="968176"/>
                  </a:lnTo>
                  <a:lnTo>
                    <a:pt x="1252566" y="954527"/>
                  </a:lnTo>
                  <a:lnTo>
                    <a:pt x="1258913" y="940560"/>
                  </a:lnTo>
                  <a:lnTo>
                    <a:pt x="1264625" y="926593"/>
                  </a:lnTo>
                  <a:lnTo>
                    <a:pt x="1270338" y="912626"/>
                  </a:lnTo>
                  <a:lnTo>
                    <a:pt x="1275732" y="898342"/>
                  </a:lnTo>
                  <a:lnTo>
                    <a:pt x="1280810" y="883422"/>
                  </a:lnTo>
                  <a:lnTo>
                    <a:pt x="1285253" y="869138"/>
                  </a:lnTo>
                  <a:lnTo>
                    <a:pt x="1289378" y="854219"/>
                  </a:lnTo>
                  <a:lnTo>
                    <a:pt x="1293186" y="839300"/>
                  </a:lnTo>
                  <a:lnTo>
                    <a:pt x="1296677" y="824380"/>
                  </a:lnTo>
                  <a:lnTo>
                    <a:pt x="1299533" y="809461"/>
                  </a:lnTo>
                  <a:lnTo>
                    <a:pt x="1302707" y="794542"/>
                  </a:lnTo>
                  <a:lnTo>
                    <a:pt x="1304928" y="779305"/>
                  </a:lnTo>
                  <a:lnTo>
                    <a:pt x="1306832" y="764069"/>
                  </a:lnTo>
                  <a:lnTo>
                    <a:pt x="1308419" y="749150"/>
                  </a:lnTo>
                  <a:lnTo>
                    <a:pt x="1309688" y="733596"/>
                  </a:lnTo>
                  <a:lnTo>
                    <a:pt x="1310640" y="718359"/>
                  </a:lnTo>
                  <a:lnTo>
                    <a:pt x="1311275" y="703122"/>
                  </a:lnTo>
                  <a:lnTo>
                    <a:pt x="1311275" y="687886"/>
                  </a:lnTo>
                  <a:lnTo>
                    <a:pt x="1311275" y="672331"/>
                  </a:lnTo>
                  <a:lnTo>
                    <a:pt x="1310640" y="657412"/>
                  </a:lnTo>
                  <a:lnTo>
                    <a:pt x="1309688" y="642176"/>
                  </a:lnTo>
                  <a:lnTo>
                    <a:pt x="1308419" y="626622"/>
                  </a:lnTo>
                  <a:lnTo>
                    <a:pt x="1306832" y="611385"/>
                  </a:lnTo>
                  <a:lnTo>
                    <a:pt x="1304928" y="596466"/>
                  </a:lnTo>
                  <a:lnTo>
                    <a:pt x="1302707" y="580912"/>
                  </a:lnTo>
                  <a:lnTo>
                    <a:pt x="1299533" y="565992"/>
                  </a:lnTo>
                  <a:lnTo>
                    <a:pt x="1296677" y="551073"/>
                  </a:lnTo>
                  <a:lnTo>
                    <a:pt x="1293186" y="536154"/>
                  </a:lnTo>
                  <a:lnTo>
                    <a:pt x="1289061" y="521235"/>
                  </a:lnTo>
                  <a:lnTo>
                    <a:pt x="1284935" y="506633"/>
                  </a:lnTo>
                  <a:lnTo>
                    <a:pt x="1280493" y="492031"/>
                  </a:lnTo>
                  <a:lnTo>
                    <a:pt x="1275415" y="477747"/>
                  </a:lnTo>
                  <a:lnTo>
                    <a:pt x="1270338" y="463145"/>
                  </a:lnTo>
                  <a:lnTo>
                    <a:pt x="1264625" y="448861"/>
                  </a:lnTo>
                  <a:lnTo>
                    <a:pt x="1258913" y="434894"/>
                  </a:lnTo>
                  <a:lnTo>
                    <a:pt x="1252249" y="420927"/>
                  </a:lnTo>
                  <a:lnTo>
                    <a:pt x="1245902" y="407278"/>
                  </a:lnTo>
                  <a:lnTo>
                    <a:pt x="1238603" y="393628"/>
                  </a:lnTo>
                  <a:lnTo>
                    <a:pt x="1231304" y="379979"/>
                  </a:lnTo>
                  <a:lnTo>
                    <a:pt x="1224005" y="366646"/>
                  </a:lnTo>
                  <a:lnTo>
                    <a:pt x="1215754" y="353632"/>
                  </a:lnTo>
                  <a:lnTo>
                    <a:pt x="1207503" y="340935"/>
                  </a:lnTo>
                  <a:lnTo>
                    <a:pt x="1199252" y="328237"/>
                  </a:lnTo>
                  <a:lnTo>
                    <a:pt x="1190366" y="315858"/>
                  </a:lnTo>
                  <a:lnTo>
                    <a:pt x="1181163" y="303795"/>
                  </a:lnTo>
                  <a:lnTo>
                    <a:pt x="1171643" y="291733"/>
                  </a:lnTo>
                  <a:lnTo>
                    <a:pt x="1162123" y="280306"/>
                  </a:lnTo>
                  <a:lnTo>
                    <a:pt x="1151967" y="268561"/>
                  </a:lnTo>
                  <a:lnTo>
                    <a:pt x="1141812" y="257451"/>
                  </a:lnTo>
                  <a:lnTo>
                    <a:pt x="1131023" y="246658"/>
                  </a:lnTo>
                  <a:lnTo>
                    <a:pt x="1120233" y="235865"/>
                  </a:lnTo>
                  <a:lnTo>
                    <a:pt x="1109126" y="225390"/>
                  </a:lnTo>
                  <a:lnTo>
                    <a:pt x="1097701" y="215232"/>
                  </a:lnTo>
                  <a:lnTo>
                    <a:pt x="1086277" y="205709"/>
                  </a:lnTo>
                  <a:lnTo>
                    <a:pt x="1074535" y="196187"/>
                  </a:lnTo>
                  <a:lnTo>
                    <a:pt x="1062476" y="186664"/>
                  </a:lnTo>
                  <a:lnTo>
                    <a:pt x="1050417" y="177776"/>
                  </a:lnTo>
                  <a:lnTo>
                    <a:pt x="1038040" y="168888"/>
                  </a:lnTo>
                  <a:lnTo>
                    <a:pt x="1025664" y="160952"/>
                  </a:lnTo>
                  <a:lnTo>
                    <a:pt x="1012653" y="152699"/>
                  </a:lnTo>
                  <a:lnTo>
                    <a:pt x="999959" y="145080"/>
                  </a:lnTo>
                  <a:lnTo>
                    <a:pt x="986630" y="137779"/>
                  </a:lnTo>
                  <a:lnTo>
                    <a:pt x="973619" y="130479"/>
                  </a:lnTo>
                  <a:lnTo>
                    <a:pt x="959656" y="124130"/>
                  </a:lnTo>
                  <a:lnTo>
                    <a:pt x="946327" y="117464"/>
                  </a:lnTo>
                  <a:lnTo>
                    <a:pt x="932364" y="111750"/>
                  </a:lnTo>
                  <a:lnTo>
                    <a:pt x="918718" y="105719"/>
                  </a:lnTo>
                  <a:lnTo>
                    <a:pt x="904755" y="100640"/>
                  </a:lnTo>
                  <a:lnTo>
                    <a:pt x="890474" y="95561"/>
                  </a:lnTo>
                  <a:lnTo>
                    <a:pt x="876194" y="91117"/>
                  </a:lnTo>
                  <a:lnTo>
                    <a:pt x="861913" y="86673"/>
                  </a:lnTo>
                  <a:lnTo>
                    <a:pt x="847633" y="82864"/>
                  </a:lnTo>
                  <a:lnTo>
                    <a:pt x="833352" y="79690"/>
                  </a:lnTo>
                  <a:lnTo>
                    <a:pt x="818437" y="76516"/>
                  </a:lnTo>
                  <a:lnTo>
                    <a:pt x="803839" y="73659"/>
                  </a:lnTo>
                  <a:lnTo>
                    <a:pt x="789241" y="71437"/>
                  </a:lnTo>
                  <a:lnTo>
                    <a:pt x="774643" y="69215"/>
                  </a:lnTo>
                  <a:lnTo>
                    <a:pt x="759728" y="67627"/>
                  </a:lnTo>
                  <a:lnTo>
                    <a:pt x="745130" y="66675"/>
                  </a:lnTo>
                  <a:lnTo>
                    <a:pt x="730532" y="65723"/>
                  </a:lnTo>
                  <a:lnTo>
                    <a:pt x="715934" y="65405"/>
                  </a:lnTo>
                  <a:lnTo>
                    <a:pt x="701019" y="65088"/>
                  </a:lnTo>
                  <a:close/>
                  <a:moveTo>
                    <a:pt x="679609" y="0"/>
                  </a:moveTo>
                  <a:lnTo>
                    <a:pt x="696766" y="318"/>
                  </a:lnTo>
                  <a:lnTo>
                    <a:pt x="714241" y="953"/>
                  </a:lnTo>
                  <a:lnTo>
                    <a:pt x="731715" y="2223"/>
                  </a:lnTo>
                  <a:lnTo>
                    <a:pt x="748555" y="3493"/>
                  </a:lnTo>
                  <a:lnTo>
                    <a:pt x="766030" y="5399"/>
                  </a:lnTo>
                  <a:lnTo>
                    <a:pt x="782551" y="7939"/>
                  </a:lnTo>
                  <a:lnTo>
                    <a:pt x="799708" y="10797"/>
                  </a:lnTo>
                  <a:lnTo>
                    <a:pt x="816230" y="13973"/>
                  </a:lnTo>
                  <a:lnTo>
                    <a:pt x="833069" y="17784"/>
                  </a:lnTo>
                  <a:lnTo>
                    <a:pt x="849273" y="21594"/>
                  </a:lnTo>
                  <a:lnTo>
                    <a:pt x="865159" y="25723"/>
                  </a:lnTo>
                  <a:lnTo>
                    <a:pt x="881363" y="30804"/>
                  </a:lnTo>
                  <a:lnTo>
                    <a:pt x="897249" y="35885"/>
                  </a:lnTo>
                  <a:lnTo>
                    <a:pt x="912817" y="41601"/>
                  </a:lnTo>
                  <a:lnTo>
                    <a:pt x="928704" y="47317"/>
                  </a:lnTo>
                  <a:lnTo>
                    <a:pt x="943954" y="53668"/>
                  </a:lnTo>
                  <a:lnTo>
                    <a:pt x="958887" y="60019"/>
                  </a:lnTo>
                  <a:lnTo>
                    <a:pt x="974138" y="67323"/>
                  </a:lnTo>
                  <a:lnTo>
                    <a:pt x="988753" y="74310"/>
                  </a:lnTo>
                  <a:lnTo>
                    <a:pt x="1003051" y="82249"/>
                  </a:lnTo>
                  <a:lnTo>
                    <a:pt x="1017348" y="90188"/>
                  </a:lnTo>
                  <a:lnTo>
                    <a:pt x="1031646" y="98444"/>
                  </a:lnTo>
                  <a:lnTo>
                    <a:pt x="1045626" y="107019"/>
                  </a:lnTo>
                  <a:lnTo>
                    <a:pt x="1059288" y="116228"/>
                  </a:lnTo>
                  <a:lnTo>
                    <a:pt x="1072632" y="125437"/>
                  </a:lnTo>
                  <a:lnTo>
                    <a:pt x="1085976" y="135282"/>
                  </a:lnTo>
                  <a:lnTo>
                    <a:pt x="1098685" y="144808"/>
                  </a:lnTo>
                  <a:lnTo>
                    <a:pt x="1111394" y="155288"/>
                  </a:lnTo>
                  <a:lnTo>
                    <a:pt x="1123785" y="165768"/>
                  </a:lnTo>
                  <a:lnTo>
                    <a:pt x="1136177" y="176565"/>
                  </a:lnTo>
                  <a:lnTo>
                    <a:pt x="1147932" y="187679"/>
                  </a:lnTo>
                  <a:lnTo>
                    <a:pt x="1159688" y="199112"/>
                  </a:lnTo>
                  <a:lnTo>
                    <a:pt x="1171126" y="210861"/>
                  </a:lnTo>
                  <a:lnTo>
                    <a:pt x="1182246" y="222611"/>
                  </a:lnTo>
                  <a:lnTo>
                    <a:pt x="1193049" y="234996"/>
                  </a:lnTo>
                  <a:lnTo>
                    <a:pt x="1203534" y="247381"/>
                  </a:lnTo>
                  <a:lnTo>
                    <a:pt x="1214019" y="260084"/>
                  </a:lnTo>
                  <a:lnTo>
                    <a:pt x="1223868" y="272786"/>
                  </a:lnTo>
                  <a:lnTo>
                    <a:pt x="1233717" y="286124"/>
                  </a:lnTo>
                  <a:lnTo>
                    <a:pt x="1242614" y="299779"/>
                  </a:lnTo>
                  <a:lnTo>
                    <a:pt x="1251828" y="313434"/>
                  </a:lnTo>
                  <a:lnTo>
                    <a:pt x="1260406" y="327089"/>
                  </a:lnTo>
                  <a:lnTo>
                    <a:pt x="1268985" y="341380"/>
                  </a:lnTo>
                  <a:lnTo>
                    <a:pt x="1276610" y="355670"/>
                  </a:lnTo>
                  <a:lnTo>
                    <a:pt x="1284553" y="370278"/>
                  </a:lnTo>
                  <a:lnTo>
                    <a:pt x="1291861" y="384886"/>
                  </a:lnTo>
                  <a:lnTo>
                    <a:pt x="1298851" y="399811"/>
                  </a:lnTo>
                  <a:lnTo>
                    <a:pt x="1305523" y="414737"/>
                  </a:lnTo>
                  <a:lnTo>
                    <a:pt x="1311560" y="430297"/>
                  </a:lnTo>
                  <a:lnTo>
                    <a:pt x="1317596" y="445858"/>
                  </a:lnTo>
                  <a:lnTo>
                    <a:pt x="1322998" y="461418"/>
                  </a:lnTo>
                  <a:lnTo>
                    <a:pt x="1328399" y="477614"/>
                  </a:lnTo>
                  <a:lnTo>
                    <a:pt x="1333165" y="493492"/>
                  </a:lnTo>
                  <a:lnTo>
                    <a:pt x="1337295" y="509370"/>
                  </a:lnTo>
                  <a:lnTo>
                    <a:pt x="1341425" y="525883"/>
                  </a:lnTo>
                  <a:lnTo>
                    <a:pt x="1344920" y="542397"/>
                  </a:lnTo>
                  <a:lnTo>
                    <a:pt x="1348098" y="559227"/>
                  </a:lnTo>
                  <a:lnTo>
                    <a:pt x="1351275" y="576058"/>
                  </a:lnTo>
                  <a:lnTo>
                    <a:pt x="1353499" y="592571"/>
                  </a:lnTo>
                  <a:lnTo>
                    <a:pt x="1355405" y="610037"/>
                  </a:lnTo>
                  <a:lnTo>
                    <a:pt x="1356676" y="626868"/>
                  </a:lnTo>
                  <a:lnTo>
                    <a:pt x="1357947" y="644334"/>
                  </a:lnTo>
                  <a:lnTo>
                    <a:pt x="1358582" y="661800"/>
                  </a:lnTo>
                  <a:lnTo>
                    <a:pt x="1358900" y="679266"/>
                  </a:lnTo>
                  <a:lnTo>
                    <a:pt x="1358582" y="691333"/>
                  </a:lnTo>
                  <a:lnTo>
                    <a:pt x="1358265" y="703401"/>
                  </a:lnTo>
                  <a:lnTo>
                    <a:pt x="1357947" y="715151"/>
                  </a:lnTo>
                  <a:lnTo>
                    <a:pt x="1356994" y="726900"/>
                  </a:lnTo>
                  <a:lnTo>
                    <a:pt x="1356358" y="738968"/>
                  </a:lnTo>
                  <a:lnTo>
                    <a:pt x="1355088" y="750718"/>
                  </a:lnTo>
                  <a:lnTo>
                    <a:pt x="1353817" y="762150"/>
                  </a:lnTo>
                  <a:lnTo>
                    <a:pt x="1352546" y="773900"/>
                  </a:lnTo>
                  <a:lnTo>
                    <a:pt x="1350639" y="785332"/>
                  </a:lnTo>
                  <a:lnTo>
                    <a:pt x="1348415" y="796764"/>
                  </a:lnTo>
                  <a:lnTo>
                    <a:pt x="1346509" y="808196"/>
                  </a:lnTo>
                  <a:lnTo>
                    <a:pt x="1344285" y="819629"/>
                  </a:lnTo>
                  <a:lnTo>
                    <a:pt x="1342061" y="831061"/>
                  </a:lnTo>
                  <a:lnTo>
                    <a:pt x="1339201" y="842175"/>
                  </a:lnTo>
                  <a:lnTo>
                    <a:pt x="1336342" y="853290"/>
                  </a:lnTo>
                  <a:lnTo>
                    <a:pt x="1333165" y="864405"/>
                  </a:lnTo>
                  <a:lnTo>
                    <a:pt x="1326810" y="885999"/>
                  </a:lnTo>
                  <a:lnTo>
                    <a:pt x="1319503" y="907593"/>
                  </a:lnTo>
                  <a:lnTo>
                    <a:pt x="1311242" y="928870"/>
                  </a:lnTo>
                  <a:lnTo>
                    <a:pt x="1302981" y="949829"/>
                  </a:lnTo>
                  <a:lnTo>
                    <a:pt x="1293449" y="970471"/>
                  </a:lnTo>
                  <a:lnTo>
                    <a:pt x="1283282" y="990477"/>
                  </a:lnTo>
                  <a:lnTo>
                    <a:pt x="1272797" y="1010484"/>
                  </a:lnTo>
                  <a:lnTo>
                    <a:pt x="1261359" y="1029855"/>
                  </a:lnTo>
                  <a:lnTo>
                    <a:pt x="1261359" y="1030172"/>
                  </a:lnTo>
                  <a:lnTo>
                    <a:pt x="1261042" y="1030490"/>
                  </a:lnTo>
                  <a:lnTo>
                    <a:pt x="1261042" y="1030808"/>
                  </a:lnTo>
                  <a:lnTo>
                    <a:pt x="1260724" y="1031443"/>
                  </a:lnTo>
                  <a:lnTo>
                    <a:pt x="1253099" y="1045098"/>
                  </a:lnTo>
                  <a:lnTo>
                    <a:pt x="1245791" y="1058753"/>
                  </a:lnTo>
                  <a:lnTo>
                    <a:pt x="1237530" y="1071773"/>
                  </a:lnTo>
                  <a:lnTo>
                    <a:pt x="1229269" y="1084476"/>
                  </a:lnTo>
                  <a:lnTo>
                    <a:pt x="1220691" y="1097178"/>
                  </a:lnTo>
                  <a:lnTo>
                    <a:pt x="1212112" y="1109563"/>
                  </a:lnTo>
                  <a:lnTo>
                    <a:pt x="1194002" y="1134333"/>
                  </a:lnTo>
                  <a:lnTo>
                    <a:pt x="1175892" y="1158785"/>
                  </a:lnTo>
                  <a:lnTo>
                    <a:pt x="1157146" y="1183873"/>
                  </a:lnTo>
                  <a:lnTo>
                    <a:pt x="1147932" y="1196575"/>
                  </a:lnTo>
                  <a:lnTo>
                    <a:pt x="1139354" y="1209913"/>
                  </a:lnTo>
                  <a:lnTo>
                    <a:pt x="1130458" y="1223250"/>
                  </a:lnTo>
                  <a:lnTo>
                    <a:pt x="1121561" y="1236906"/>
                  </a:lnTo>
                  <a:lnTo>
                    <a:pt x="1112983" y="1251513"/>
                  </a:lnTo>
                  <a:lnTo>
                    <a:pt x="1105040" y="1266439"/>
                  </a:lnTo>
                  <a:lnTo>
                    <a:pt x="1097097" y="1281682"/>
                  </a:lnTo>
                  <a:lnTo>
                    <a:pt x="1089153" y="1297560"/>
                  </a:lnTo>
                  <a:lnTo>
                    <a:pt x="1082164" y="1314391"/>
                  </a:lnTo>
                  <a:lnTo>
                    <a:pt x="1075174" y="1331857"/>
                  </a:lnTo>
                  <a:lnTo>
                    <a:pt x="1068819" y="1350275"/>
                  </a:lnTo>
                  <a:lnTo>
                    <a:pt x="1062783" y="1369329"/>
                  </a:lnTo>
                  <a:lnTo>
                    <a:pt x="1057699" y="1389336"/>
                  </a:lnTo>
                  <a:lnTo>
                    <a:pt x="1054839" y="1399815"/>
                  </a:lnTo>
                  <a:lnTo>
                    <a:pt x="1052615" y="1410295"/>
                  </a:lnTo>
                  <a:lnTo>
                    <a:pt x="1050391" y="1421092"/>
                  </a:lnTo>
                  <a:lnTo>
                    <a:pt x="1048485" y="1432524"/>
                  </a:lnTo>
                  <a:lnTo>
                    <a:pt x="1046579" y="1443956"/>
                  </a:lnTo>
                  <a:lnTo>
                    <a:pt x="1044672" y="1455706"/>
                  </a:lnTo>
                  <a:lnTo>
                    <a:pt x="1042766" y="1467456"/>
                  </a:lnTo>
                  <a:lnTo>
                    <a:pt x="1041495" y="1479841"/>
                  </a:lnTo>
                  <a:lnTo>
                    <a:pt x="1040224" y="1492543"/>
                  </a:lnTo>
                  <a:lnTo>
                    <a:pt x="1039271" y="1505246"/>
                  </a:lnTo>
                  <a:lnTo>
                    <a:pt x="1038636" y="1518583"/>
                  </a:lnTo>
                  <a:lnTo>
                    <a:pt x="1037682" y="1531921"/>
                  </a:lnTo>
                  <a:lnTo>
                    <a:pt x="1037365" y="1546211"/>
                  </a:lnTo>
                  <a:lnTo>
                    <a:pt x="1037047" y="1560184"/>
                  </a:lnTo>
                  <a:lnTo>
                    <a:pt x="1036729" y="1565583"/>
                  </a:lnTo>
                  <a:lnTo>
                    <a:pt x="1035776" y="1571299"/>
                  </a:lnTo>
                  <a:lnTo>
                    <a:pt x="1034505" y="1576697"/>
                  </a:lnTo>
                  <a:lnTo>
                    <a:pt x="1032599" y="1582096"/>
                  </a:lnTo>
                  <a:lnTo>
                    <a:pt x="1030057" y="1586542"/>
                  </a:lnTo>
                  <a:lnTo>
                    <a:pt x="1027198" y="1591305"/>
                  </a:lnTo>
                  <a:lnTo>
                    <a:pt x="1024020" y="1595751"/>
                  </a:lnTo>
                  <a:lnTo>
                    <a:pt x="1020208" y="1599562"/>
                  </a:lnTo>
                  <a:lnTo>
                    <a:pt x="1016395" y="1603055"/>
                  </a:lnTo>
                  <a:lnTo>
                    <a:pt x="1012265" y="1606548"/>
                  </a:lnTo>
                  <a:lnTo>
                    <a:pt x="1007499" y="1609089"/>
                  </a:lnTo>
                  <a:lnTo>
                    <a:pt x="1002733" y="1611629"/>
                  </a:lnTo>
                  <a:lnTo>
                    <a:pt x="997649" y="1613217"/>
                  </a:lnTo>
                  <a:lnTo>
                    <a:pt x="992248" y="1614805"/>
                  </a:lnTo>
                  <a:lnTo>
                    <a:pt x="986847" y="1615758"/>
                  </a:lnTo>
                  <a:lnTo>
                    <a:pt x="980810" y="1616075"/>
                  </a:lnTo>
                  <a:lnTo>
                    <a:pt x="679609" y="1616075"/>
                  </a:lnTo>
                  <a:lnTo>
                    <a:pt x="377772" y="1616075"/>
                  </a:lnTo>
                  <a:lnTo>
                    <a:pt x="371736" y="1615758"/>
                  </a:lnTo>
                  <a:lnTo>
                    <a:pt x="366334" y="1614805"/>
                  </a:lnTo>
                  <a:lnTo>
                    <a:pt x="360933" y="1613217"/>
                  </a:lnTo>
                  <a:lnTo>
                    <a:pt x="355850" y="1611629"/>
                  </a:lnTo>
                  <a:lnTo>
                    <a:pt x="351084" y="1609089"/>
                  </a:lnTo>
                  <a:lnTo>
                    <a:pt x="346318" y="1606548"/>
                  </a:lnTo>
                  <a:lnTo>
                    <a:pt x="342187" y="1603055"/>
                  </a:lnTo>
                  <a:lnTo>
                    <a:pt x="338057" y="1599562"/>
                  </a:lnTo>
                  <a:lnTo>
                    <a:pt x="334562" y="1595751"/>
                  </a:lnTo>
                  <a:lnTo>
                    <a:pt x="331385" y="1591305"/>
                  </a:lnTo>
                  <a:lnTo>
                    <a:pt x="328525" y="1586859"/>
                  </a:lnTo>
                  <a:lnTo>
                    <a:pt x="325984" y="1582096"/>
                  </a:lnTo>
                  <a:lnTo>
                    <a:pt x="324077" y="1576697"/>
                  </a:lnTo>
                  <a:lnTo>
                    <a:pt x="322806" y="1571616"/>
                  </a:lnTo>
                  <a:lnTo>
                    <a:pt x="321853" y="1565900"/>
                  </a:lnTo>
                  <a:lnTo>
                    <a:pt x="321535" y="1560184"/>
                  </a:lnTo>
                  <a:lnTo>
                    <a:pt x="321218" y="1546211"/>
                  </a:lnTo>
                  <a:lnTo>
                    <a:pt x="320900" y="1531921"/>
                  </a:lnTo>
                  <a:lnTo>
                    <a:pt x="320265" y="1518583"/>
                  </a:lnTo>
                  <a:lnTo>
                    <a:pt x="319311" y="1505246"/>
                  </a:lnTo>
                  <a:lnTo>
                    <a:pt x="318358" y="1492543"/>
                  </a:lnTo>
                  <a:lnTo>
                    <a:pt x="317087" y="1479841"/>
                  </a:lnTo>
                  <a:lnTo>
                    <a:pt x="315816" y="1467456"/>
                  </a:lnTo>
                  <a:lnTo>
                    <a:pt x="313910" y="1455706"/>
                  </a:lnTo>
                  <a:lnTo>
                    <a:pt x="312004" y="1443956"/>
                  </a:lnTo>
                  <a:lnTo>
                    <a:pt x="310415" y="1432524"/>
                  </a:lnTo>
                  <a:lnTo>
                    <a:pt x="308191" y="1421409"/>
                  </a:lnTo>
                  <a:lnTo>
                    <a:pt x="305967" y="1410295"/>
                  </a:lnTo>
                  <a:lnTo>
                    <a:pt x="303743" y="1399815"/>
                  </a:lnTo>
                  <a:lnTo>
                    <a:pt x="301201" y="1389336"/>
                  </a:lnTo>
                  <a:lnTo>
                    <a:pt x="295800" y="1369329"/>
                  </a:lnTo>
                  <a:lnTo>
                    <a:pt x="289763" y="1350275"/>
                  </a:lnTo>
                  <a:lnTo>
                    <a:pt x="283409" y="1331857"/>
                  </a:lnTo>
                  <a:lnTo>
                    <a:pt x="276419" y="1314391"/>
                  </a:lnTo>
                  <a:lnTo>
                    <a:pt x="269429" y="1297560"/>
                  </a:lnTo>
                  <a:lnTo>
                    <a:pt x="261804" y="1281682"/>
                  </a:lnTo>
                  <a:lnTo>
                    <a:pt x="253543" y="1266439"/>
                  </a:lnTo>
                  <a:lnTo>
                    <a:pt x="245600" y="1251513"/>
                  </a:lnTo>
                  <a:lnTo>
                    <a:pt x="237021" y="1236906"/>
                  </a:lnTo>
                  <a:lnTo>
                    <a:pt x="228125" y="1223250"/>
                  </a:lnTo>
                  <a:lnTo>
                    <a:pt x="219229" y="1209913"/>
                  </a:lnTo>
                  <a:lnTo>
                    <a:pt x="210650" y="1196575"/>
                  </a:lnTo>
                  <a:lnTo>
                    <a:pt x="201436" y="1183873"/>
                  </a:lnTo>
                  <a:lnTo>
                    <a:pt x="183008" y="1158785"/>
                  </a:lnTo>
                  <a:lnTo>
                    <a:pt x="164580" y="1134333"/>
                  </a:lnTo>
                  <a:lnTo>
                    <a:pt x="146470" y="1109563"/>
                  </a:lnTo>
                  <a:lnTo>
                    <a:pt x="137892" y="1097178"/>
                  </a:lnTo>
                  <a:lnTo>
                    <a:pt x="129313" y="1084476"/>
                  </a:lnTo>
                  <a:lnTo>
                    <a:pt x="121052" y="1071773"/>
                  </a:lnTo>
                  <a:lnTo>
                    <a:pt x="112792" y="1058753"/>
                  </a:lnTo>
                  <a:lnTo>
                    <a:pt x="105484" y="1045098"/>
                  </a:lnTo>
                  <a:lnTo>
                    <a:pt x="97859" y="1031443"/>
                  </a:lnTo>
                  <a:lnTo>
                    <a:pt x="97541" y="1030808"/>
                  </a:lnTo>
                  <a:lnTo>
                    <a:pt x="97223" y="1030490"/>
                  </a:lnTo>
                  <a:lnTo>
                    <a:pt x="97541" y="1030490"/>
                  </a:lnTo>
                  <a:lnTo>
                    <a:pt x="97541" y="1030172"/>
                  </a:lnTo>
                  <a:lnTo>
                    <a:pt x="97223" y="1029855"/>
                  </a:lnTo>
                  <a:lnTo>
                    <a:pt x="85785" y="1010484"/>
                  </a:lnTo>
                  <a:lnTo>
                    <a:pt x="75300" y="990477"/>
                  </a:lnTo>
                  <a:lnTo>
                    <a:pt x="65133" y="970471"/>
                  </a:lnTo>
                  <a:lnTo>
                    <a:pt x="55602" y="949829"/>
                  </a:lnTo>
                  <a:lnTo>
                    <a:pt x="47341" y="928870"/>
                  </a:lnTo>
                  <a:lnTo>
                    <a:pt x="39080" y="907593"/>
                  </a:lnTo>
                  <a:lnTo>
                    <a:pt x="31772" y="885999"/>
                  </a:lnTo>
                  <a:lnTo>
                    <a:pt x="25418" y="864405"/>
                  </a:lnTo>
                  <a:lnTo>
                    <a:pt x="22241" y="853290"/>
                  </a:lnTo>
                  <a:lnTo>
                    <a:pt x="19381" y="842175"/>
                  </a:lnTo>
                  <a:lnTo>
                    <a:pt x="16839" y="831061"/>
                  </a:lnTo>
                  <a:lnTo>
                    <a:pt x="14298" y="819629"/>
                  </a:lnTo>
                  <a:lnTo>
                    <a:pt x="12073" y="808196"/>
                  </a:lnTo>
                  <a:lnTo>
                    <a:pt x="10167" y="796764"/>
                  </a:lnTo>
                  <a:lnTo>
                    <a:pt x="7943" y="785332"/>
                  </a:lnTo>
                  <a:lnTo>
                    <a:pt x="6354" y="773900"/>
                  </a:lnTo>
                  <a:lnTo>
                    <a:pt x="4766" y="762150"/>
                  </a:lnTo>
                  <a:lnTo>
                    <a:pt x="3495" y="750718"/>
                  </a:lnTo>
                  <a:lnTo>
                    <a:pt x="2224" y="738968"/>
                  </a:lnTo>
                  <a:lnTo>
                    <a:pt x="1589" y="726900"/>
                  </a:lnTo>
                  <a:lnTo>
                    <a:pt x="635" y="715151"/>
                  </a:lnTo>
                  <a:lnTo>
                    <a:pt x="318" y="703401"/>
                  </a:lnTo>
                  <a:lnTo>
                    <a:pt x="0" y="691333"/>
                  </a:lnTo>
                  <a:lnTo>
                    <a:pt x="0" y="679266"/>
                  </a:lnTo>
                  <a:lnTo>
                    <a:pt x="0" y="661800"/>
                  </a:lnTo>
                  <a:lnTo>
                    <a:pt x="635" y="644334"/>
                  </a:lnTo>
                  <a:lnTo>
                    <a:pt x="1906" y="626868"/>
                  </a:lnTo>
                  <a:lnTo>
                    <a:pt x="3177" y="610037"/>
                  </a:lnTo>
                  <a:lnTo>
                    <a:pt x="5084" y="592571"/>
                  </a:lnTo>
                  <a:lnTo>
                    <a:pt x="7625" y="576058"/>
                  </a:lnTo>
                  <a:lnTo>
                    <a:pt x="10485" y="559227"/>
                  </a:lnTo>
                  <a:lnTo>
                    <a:pt x="13662" y="542397"/>
                  </a:lnTo>
                  <a:lnTo>
                    <a:pt x="17157" y="525883"/>
                  </a:lnTo>
                  <a:lnTo>
                    <a:pt x="21287" y="509370"/>
                  </a:lnTo>
                  <a:lnTo>
                    <a:pt x="25736" y="493492"/>
                  </a:lnTo>
                  <a:lnTo>
                    <a:pt x="30184" y="477614"/>
                  </a:lnTo>
                  <a:lnTo>
                    <a:pt x="35585" y="461418"/>
                  </a:lnTo>
                  <a:lnTo>
                    <a:pt x="40986" y="445858"/>
                  </a:lnTo>
                  <a:lnTo>
                    <a:pt x="47023" y="430297"/>
                  </a:lnTo>
                  <a:lnTo>
                    <a:pt x="53060" y="414737"/>
                  </a:lnTo>
                  <a:lnTo>
                    <a:pt x="59732" y="399811"/>
                  </a:lnTo>
                  <a:lnTo>
                    <a:pt x="66722" y="384886"/>
                  </a:lnTo>
                  <a:lnTo>
                    <a:pt x="74029" y="370278"/>
                  </a:lnTo>
                  <a:lnTo>
                    <a:pt x="81973" y="355670"/>
                  </a:lnTo>
                  <a:lnTo>
                    <a:pt x="89598" y="341380"/>
                  </a:lnTo>
                  <a:lnTo>
                    <a:pt x="98176" y="327089"/>
                  </a:lnTo>
                  <a:lnTo>
                    <a:pt x="106755" y="313434"/>
                  </a:lnTo>
                  <a:lnTo>
                    <a:pt x="115969" y="299779"/>
                  </a:lnTo>
                  <a:lnTo>
                    <a:pt x="124865" y="286124"/>
                  </a:lnTo>
                  <a:lnTo>
                    <a:pt x="134714" y="272786"/>
                  </a:lnTo>
                  <a:lnTo>
                    <a:pt x="144564" y="260084"/>
                  </a:lnTo>
                  <a:lnTo>
                    <a:pt x="155049" y="247381"/>
                  </a:lnTo>
                  <a:lnTo>
                    <a:pt x="165534" y="234996"/>
                  </a:lnTo>
                  <a:lnTo>
                    <a:pt x="176336" y="222611"/>
                  </a:lnTo>
                  <a:lnTo>
                    <a:pt x="187456" y="210861"/>
                  </a:lnTo>
                  <a:lnTo>
                    <a:pt x="198894" y="199112"/>
                  </a:lnTo>
                  <a:lnTo>
                    <a:pt x="210650" y="187679"/>
                  </a:lnTo>
                  <a:lnTo>
                    <a:pt x="222406" y="176565"/>
                  </a:lnTo>
                  <a:lnTo>
                    <a:pt x="234797" y="165768"/>
                  </a:lnTo>
                  <a:lnTo>
                    <a:pt x="247188" y="155288"/>
                  </a:lnTo>
                  <a:lnTo>
                    <a:pt x="259897" y="144808"/>
                  </a:lnTo>
                  <a:lnTo>
                    <a:pt x="272606" y="135282"/>
                  </a:lnTo>
                  <a:lnTo>
                    <a:pt x="285951" y="125437"/>
                  </a:lnTo>
                  <a:lnTo>
                    <a:pt x="299295" y="116228"/>
                  </a:lnTo>
                  <a:lnTo>
                    <a:pt x="312957" y="107019"/>
                  </a:lnTo>
                  <a:lnTo>
                    <a:pt x="326937" y="98444"/>
                  </a:lnTo>
                  <a:lnTo>
                    <a:pt x="341234" y="90188"/>
                  </a:lnTo>
                  <a:lnTo>
                    <a:pt x="355532" y="82249"/>
                  </a:lnTo>
                  <a:lnTo>
                    <a:pt x="369829" y="74310"/>
                  </a:lnTo>
                  <a:lnTo>
                    <a:pt x="384445" y="67323"/>
                  </a:lnTo>
                  <a:lnTo>
                    <a:pt x="399695" y="60019"/>
                  </a:lnTo>
                  <a:lnTo>
                    <a:pt x="414946" y="53668"/>
                  </a:lnTo>
                  <a:lnTo>
                    <a:pt x="430197" y="47317"/>
                  </a:lnTo>
                  <a:lnTo>
                    <a:pt x="445765" y="41601"/>
                  </a:lnTo>
                  <a:lnTo>
                    <a:pt x="461333" y="35885"/>
                  </a:lnTo>
                  <a:lnTo>
                    <a:pt x="477220" y="30804"/>
                  </a:lnTo>
                  <a:lnTo>
                    <a:pt x="493423" y="25723"/>
                  </a:lnTo>
                  <a:lnTo>
                    <a:pt x="509310" y="21594"/>
                  </a:lnTo>
                  <a:lnTo>
                    <a:pt x="525831" y="17784"/>
                  </a:lnTo>
                  <a:lnTo>
                    <a:pt x="542353" y="13973"/>
                  </a:lnTo>
                  <a:lnTo>
                    <a:pt x="558874" y="10797"/>
                  </a:lnTo>
                  <a:lnTo>
                    <a:pt x="576031" y="7939"/>
                  </a:lnTo>
                  <a:lnTo>
                    <a:pt x="592871" y="5399"/>
                  </a:lnTo>
                  <a:lnTo>
                    <a:pt x="610028" y="3493"/>
                  </a:lnTo>
                  <a:lnTo>
                    <a:pt x="626867" y="2223"/>
                  </a:lnTo>
                  <a:lnTo>
                    <a:pt x="644342" y="953"/>
                  </a:lnTo>
                  <a:lnTo>
                    <a:pt x="661816" y="318"/>
                  </a:lnTo>
                  <a:lnTo>
                    <a:pt x="6796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bIns="504000" anchor="b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r>
                <a:rPr lang="en-US" altLang="zh-CN" sz="2400" b="1" dirty="0" smtClean="0">
                  <a:solidFill>
                    <a:srgbClr val="FFFFFF"/>
                  </a:solidFill>
                </a:rPr>
                <a:t>02</a:t>
              </a:r>
              <a:endParaRPr lang="zh-CN" altLang="en-US" sz="2400" b="1" dirty="0">
                <a:solidFill>
                  <a:srgbClr val="FFFFFF"/>
                </a:solidFill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13"/>
              </p:custDataLst>
            </p:nvPr>
          </p:nvSpPr>
          <p:spPr>
            <a:xfrm rot="19258932">
              <a:off x="2348464" y="3035067"/>
              <a:ext cx="132182" cy="5095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>
              <p:custDataLst>
                <p:tags r:id="rId14"/>
              </p:custDataLst>
            </p:nvPr>
          </p:nvSpPr>
          <p:spPr>
            <a:xfrm rot="5400000">
              <a:off x="1839173" y="2695432"/>
              <a:ext cx="132182" cy="5095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>
              <p:custDataLst>
                <p:tags r:id="rId15"/>
              </p:custDataLst>
            </p:nvPr>
          </p:nvSpPr>
          <p:spPr>
            <a:xfrm rot="2341068" flipH="1">
              <a:off x="1352754" y="3013669"/>
              <a:ext cx="132182" cy="5095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16"/>
            </p:custDataLst>
          </p:nvPr>
        </p:nvSpPr>
        <p:spPr>
          <a:xfrm>
            <a:off x="5742618" y="3946977"/>
            <a:ext cx="2291870" cy="414985"/>
          </a:xfrm>
          <a:prstGeom prst="rect">
            <a:avLst/>
          </a:prstGeom>
          <a:noFill/>
        </p:spPr>
        <p:txBody>
          <a:bodyPr wrap="square" lIns="0" tIns="36000" rIns="0" bIns="36000" rtlCol="0">
            <a:noAutofit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300" dirty="0"/>
              <a:t>Files Finding</a:t>
            </a:r>
            <a:endParaRPr lang="en-US" altLang="zh-CN" sz="2300" dirty="0"/>
          </a:p>
        </p:txBody>
      </p:sp>
      <p:sp>
        <p:nvSpPr>
          <p:cNvPr id="6" name="文本框 5"/>
          <p:cNvSpPr txBox="1"/>
          <p:nvPr>
            <p:custDataLst>
              <p:tags r:id="rId17"/>
            </p:custDataLst>
          </p:nvPr>
        </p:nvSpPr>
        <p:spPr>
          <a:xfrm>
            <a:off x="8964384" y="3946977"/>
            <a:ext cx="2291870" cy="414985"/>
          </a:xfrm>
          <a:prstGeom prst="rect">
            <a:avLst/>
          </a:prstGeom>
          <a:noFill/>
        </p:spPr>
        <p:txBody>
          <a:bodyPr wrap="square" lIns="0" tIns="36000" rIns="0" bIns="36000" rtlCol="0">
            <a:noAutofit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300" dirty="0"/>
              <a:t>Files Reading</a:t>
            </a:r>
            <a:endParaRPr lang="en-US" altLang="zh-CN" sz="2300" dirty="0"/>
          </a:p>
        </p:txBody>
      </p:sp>
      <p:sp>
        <p:nvSpPr>
          <p:cNvPr id="15" name="文本框 14"/>
          <p:cNvSpPr txBox="1"/>
          <p:nvPr>
            <p:custDataLst>
              <p:tags r:id="rId18"/>
            </p:custDataLst>
          </p:nvPr>
        </p:nvSpPr>
        <p:spPr>
          <a:xfrm>
            <a:off x="2520852" y="3946977"/>
            <a:ext cx="2291870" cy="452432"/>
          </a:xfrm>
          <a:prstGeom prst="rect">
            <a:avLst/>
          </a:prstGeom>
          <a:noFill/>
        </p:spPr>
        <p:txBody>
          <a:bodyPr wrap="square" lIns="0" tIns="36000" rIns="0" bIns="36000" rtlCol="0">
            <a:noAutofit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300" dirty="0"/>
              <a:t>OOP</a:t>
            </a:r>
            <a:endParaRPr lang="en-US" altLang="zh-CN" sz="2300" dirty="0"/>
          </a:p>
        </p:txBody>
      </p:sp>
    </p:spTree>
    <p:custDataLst>
      <p:tags r:id="rId19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>
            <p:custDataLst>
              <p:tags r:id="rId1"/>
            </p:custDataLst>
          </p:nvPr>
        </p:nvSpPr>
        <p:spPr>
          <a:xfrm>
            <a:off x="1854201" y="1742015"/>
            <a:ext cx="7532208" cy="4307416"/>
          </a:xfrm>
          <a:custGeom>
            <a:avLst/>
            <a:gdLst>
              <a:gd name="connsiteX0" fmla="*/ 0 w 6662396"/>
              <a:gd name="connsiteY0" fmla="*/ 0 h 3810000"/>
              <a:gd name="connsiteX1" fmla="*/ 6662396 w 6662396"/>
              <a:gd name="connsiteY1" fmla="*/ 0 h 3810000"/>
              <a:gd name="connsiteX2" fmla="*/ 5712456 w 6662396"/>
              <a:gd name="connsiteY2" fmla="*/ 3810000 h 3810000"/>
              <a:gd name="connsiteX3" fmla="*/ 0 w 6662396"/>
              <a:gd name="connsiteY3" fmla="*/ 3810000 h 3810000"/>
              <a:gd name="connsiteX4" fmla="*/ 0 w 6662396"/>
              <a:gd name="connsiteY4" fmla="*/ 0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62396" h="3810000">
                <a:moveTo>
                  <a:pt x="0" y="0"/>
                </a:moveTo>
                <a:lnTo>
                  <a:pt x="6662396" y="0"/>
                </a:lnTo>
                <a:lnTo>
                  <a:pt x="5712456" y="3810000"/>
                </a:lnTo>
                <a:lnTo>
                  <a:pt x="0" y="3810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37433" b="-3743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>
            <p:custDataLst>
              <p:tags r:id="rId3"/>
            </p:custDataLst>
          </p:nvPr>
        </p:nvSpPr>
        <p:spPr>
          <a:xfrm>
            <a:off x="8365720" y="1742015"/>
            <a:ext cx="3826281" cy="4307416"/>
          </a:xfrm>
          <a:custGeom>
            <a:avLst/>
            <a:gdLst>
              <a:gd name="connsiteX0" fmla="*/ 949940 w 3384426"/>
              <a:gd name="connsiteY0" fmla="*/ 0 h 3810000"/>
              <a:gd name="connsiteX1" fmla="*/ 3384426 w 3384426"/>
              <a:gd name="connsiteY1" fmla="*/ 0 h 3810000"/>
              <a:gd name="connsiteX2" fmla="*/ 3384426 w 3384426"/>
              <a:gd name="connsiteY2" fmla="*/ 3810000 h 3810000"/>
              <a:gd name="connsiteX3" fmla="*/ 0 w 3384426"/>
              <a:gd name="connsiteY3" fmla="*/ 3810000 h 3810000"/>
              <a:gd name="connsiteX4" fmla="*/ 949940 w 3384426"/>
              <a:gd name="connsiteY4" fmla="*/ 0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84426" h="3810000">
                <a:moveTo>
                  <a:pt x="949940" y="0"/>
                </a:moveTo>
                <a:lnTo>
                  <a:pt x="3384426" y="0"/>
                </a:lnTo>
                <a:lnTo>
                  <a:pt x="3384426" y="3810000"/>
                </a:lnTo>
                <a:lnTo>
                  <a:pt x="0" y="3810000"/>
                </a:lnTo>
                <a:lnTo>
                  <a:pt x="9499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0" rIns="180000" rtlCol="0" anchor="ctr">
            <a:normAutofit/>
          </a:bodyPr>
          <a:lstStyle/>
          <a:p>
            <a:pPr algn="just">
              <a:lnSpc>
                <a:spcPct val="120000"/>
              </a:lnSpc>
            </a:pPr>
            <a:endParaRPr lang="en-US" altLang="zh-CN" dirty="0"/>
          </a:p>
          <a:p>
            <a:pPr algn="just">
              <a:lnSpc>
                <a:spcPct val="120000"/>
              </a:lnSpc>
            </a:pPr>
            <a:r>
              <a:rPr lang="en-US" altLang="zh-CN" dirty="0"/>
              <a:t>HSV Adjustment</a:t>
            </a:r>
            <a:endParaRPr lang="en-US" altLang="zh-CN" dirty="0"/>
          </a:p>
          <a:p>
            <a:pPr algn="just">
              <a:lnSpc>
                <a:spcPct val="120000"/>
              </a:lnSpc>
            </a:pPr>
            <a:r>
              <a:rPr lang="en-US" altLang="zh-CN" dirty="0"/>
              <a:t>Image Gradient</a:t>
            </a:r>
            <a:endParaRPr lang="en-US" altLang="zh-CN" dirty="0"/>
          </a:p>
          <a:p>
            <a:pPr algn="just">
              <a:lnSpc>
                <a:spcPct val="120000"/>
              </a:lnSpc>
            </a:pPr>
            <a:r>
              <a:rPr lang="en-US" altLang="zh-CN" dirty="0"/>
              <a:t>Threshold</a:t>
            </a:r>
            <a:endParaRPr lang="en-US" altLang="zh-CN" dirty="0"/>
          </a:p>
          <a:p>
            <a:pPr algn="just">
              <a:lnSpc>
                <a:spcPct val="120000"/>
              </a:lnSpc>
            </a:pPr>
            <a:r>
              <a:rPr lang="en-US" altLang="zh-CN" dirty="0"/>
              <a:t>Canny Edge Detection</a:t>
            </a:r>
            <a:endParaRPr lang="en-US" altLang="zh-CN" dirty="0"/>
          </a:p>
          <a:p>
            <a:pPr algn="just">
              <a:lnSpc>
                <a:spcPct val="120000"/>
              </a:lnSpc>
            </a:pPr>
            <a:r>
              <a:rPr lang="en-US" altLang="zh-CN" dirty="0"/>
              <a:t>Image Smoothing</a:t>
            </a:r>
            <a:endParaRPr lang="en-US" altLang="zh-CN" dirty="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2057399" y="316688"/>
            <a:ext cx="9640020" cy="6995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rgbClr val="14324C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5000" dirty="0"/>
              <a:t>Algorithms</a:t>
            </a:r>
            <a:endParaRPr lang="en-US" altLang="zh-CN" sz="5000" dirty="0"/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600" y="1317685"/>
            <a:ext cx="9081665" cy="4543200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1554600" y="211048"/>
            <a:ext cx="9082800" cy="93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685800">
              <a:spcBef>
                <a:spcPct val="0"/>
              </a:spcBef>
              <a:buNone/>
              <a:defRPr sz="36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HSV Adjustment</a:t>
            </a: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215" y="1213485"/>
            <a:ext cx="10019665" cy="474154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554600" y="211048"/>
            <a:ext cx="9082800" cy="93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685800">
              <a:spcBef>
                <a:spcPct val="0"/>
              </a:spcBef>
              <a:buNone/>
              <a:defRPr sz="36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Image Gradient</a:t>
            </a: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" y="1811020"/>
            <a:ext cx="12143105" cy="371030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554600" y="211048"/>
            <a:ext cx="9082800" cy="93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685800">
              <a:spcBef>
                <a:spcPct val="0"/>
              </a:spcBef>
              <a:buNone/>
              <a:defRPr sz="36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Threshold</a:t>
            </a: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" y="1108075"/>
            <a:ext cx="12040235" cy="51028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554600" y="211048"/>
            <a:ext cx="9082800" cy="93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685800">
              <a:spcBef>
                <a:spcPct val="0"/>
              </a:spcBef>
              <a:buNone/>
              <a:defRPr sz="36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Canny Edge</a:t>
            </a:r>
            <a:endParaRPr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" y="1286510"/>
            <a:ext cx="11607800" cy="49060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MH" val="20151012102951"/>
  <p:tag name="MH_LIBRARY" val="CONTENTS"/>
  <p:tag name="MH_TYPE" val="OTHERS"/>
  <p:tag name="ID" val="545841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TYPE" val="a"/>
  <p:tag name="KSO_WM_UNIT_INDEX" val="1"/>
  <p:tag name="KSO_WM_UNIT_ID" val="custom160140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.xml><?xml version="1.0" encoding="utf-8"?>
<p:tagLst xmlns:p="http://schemas.openxmlformats.org/presentationml/2006/main">
  <p:tag name="KSO_WM_TEMPLATE_CATEGORY" val="custom"/>
  <p:tag name="KSO_WM_TEMPLATE_INDEX" val="160140"/>
  <p:tag name="KSO_WM_TAG_VERSION" val="1.0"/>
  <p:tag name="KSO_WM_SLIDE_ID" val="custom160140_5"/>
  <p:tag name="KSO_WM_SLIDE_INDEX" val="5"/>
  <p:tag name="KSO_WM_SLIDE_ITEM_CNT" val="3"/>
  <p:tag name="KSO_WM_SLIDE_LAYOUT" val="a_f_d"/>
  <p:tag name="KSO_WM_SLIDE_LAYOUT_CNT" val="1_1_1"/>
  <p:tag name="KSO_WM_SLIDE_TYPE" val="text"/>
  <p:tag name="KSO_WM_BEAUTIFY_FLAG" val="#wm#"/>
  <p:tag name="KSO_WM_SLIDE_POSITION" val="122*104"/>
  <p:tag name="KSO_WM_SLIDE_SIZE" val="715*418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40_21*i*0"/>
  <p:tag name="KSO_WM_TEMPLATE_CATEGORY" val="custom"/>
  <p:tag name="KSO_WM_TEMPLATE_INDEX" val="160140"/>
  <p:tag name="KSO_WM_UNIT_INDEX" val="0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1"/>
  <p:tag name="KSO_WM_UNIT_TYPE" val="l_i"/>
  <p:tag name="KSO_WM_UNIT_INDEX" val="1_1"/>
  <p:tag name="KSO_WM_UNIT_CLEAR" val="1"/>
  <p:tag name="KSO_WM_UNIT_LAYERLEVEL" val="1_1"/>
  <p:tag name="KSO_WM_DIAGRAM_GROUP_CODE" val="l1-2"/>
  <p:tag name="KSO_WM_UNIT_FILL_FORE_SCHEMECOLOR_INDEX" val="5"/>
  <p:tag name="KSO_WM_UNIT_FILL_TYPE" val="1"/>
  <p:tag name="KSO_WM_UNIT_USESOURCEFORMAT_APPLY" val="1"/>
</p:tagLst>
</file>

<file path=ppt/tags/tag1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2"/>
  <p:tag name="KSO_WM_UNIT_TYPE" val="l_i"/>
  <p:tag name="KSO_WM_UNIT_INDEX" val="1_2"/>
  <p:tag name="KSO_WM_UNIT_CLEAR" val="1"/>
  <p:tag name="KSO_WM_UNIT_LAYERLEVEL" val="1_1"/>
  <p:tag name="KSO_WM_DIAGRAM_GROUP_CODE" val="l1-2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3"/>
  <p:tag name="KSO_WM_UNIT_TYPE" val="l_i"/>
  <p:tag name="KSO_WM_UNIT_INDEX" val="1_3"/>
  <p:tag name="KSO_WM_UNIT_CLEAR" val="1"/>
  <p:tag name="KSO_WM_UNIT_LAYERLEVEL" val="1_1"/>
  <p:tag name="KSO_WM_DIAGRAM_GROUP_CODE" val="l1-2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4"/>
  <p:tag name="KSO_WM_UNIT_TYPE" val="l_i"/>
  <p:tag name="KSO_WM_UNIT_INDEX" val="1_4"/>
  <p:tag name="KSO_WM_UNIT_CLEAR" val="1"/>
  <p:tag name="KSO_WM_UNIT_LAYERLEVEL" val="1_1"/>
  <p:tag name="KSO_WM_DIAGRAM_GROUP_CODE" val="l1-2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40_21*i*9"/>
  <p:tag name="KSO_WM_TEMPLATE_CATEGORY" val="custom"/>
  <p:tag name="KSO_WM_TEMPLATE_INDEX" val="160140"/>
  <p:tag name="KSO_WM_UNIT_INDEX" val="9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5"/>
  <p:tag name="KSO_WM_UNIT_TYPE" val="l_i"/>
  <p:tag name="KSO_WM_UNIT_INDEX" val="1_5"/>
  <p:tag name="KSO_WM_UNIT_CLEAR" val="1"/>
  <p:tag name="KSO_WM_UNIT_LAYERLEVEL" val="1_1"/>
  <p:tag name="KSO_WM_DIAGRAM_GROUP_CODE" val="l1-2"/>
  <p:tag name="KSO_WM_UNIT_FILL_FORE_SCHEMECOLOR_INDEX" val="6"/>
  <p:tag name="KSO_WM_UNIT_FILL_TYPE" val="1"/>
  <p:tag name="KSO_WM_UNIT_USESOURCEFORMAT_APPLY" val="1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6"/>
  <p:tag name="KSO_WM_UNIT_TYPE" val="l_i"/>
  <p:tag name="KSO_WM_UNIT_INDEX" val="1_6"/>
  <p:tag name="KSO_WM_UNIT_CLEAR" val="1"/>
  <p:tag name="KSO_WM_UNIT_LAYERLEVEL" val="1_1"/>
  <p:tag name="KSO_WM_DIAGRAM_GROUP_CODE" val="l1-2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MH" val="20151012102951"/>
  <p:tag name="MH_LIBRARY" val="CONTENTS"/>
  <p:tag name="MH_TYPE" val="TITLE"/>
  <p:tag name="ID" val="545841"/>
  <p:tag name="MH_ORDER" val="NUMBER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7"/>
  <p:tag name="KSO_WM_UNIT_TYPE" val="l_i"/>
  <p:tag name="KSO_WM_UNIT_INDEX" val="1_7"/>
  <p:tag name="KSO_WM_UNIT_CLEAR" val="1"/>
  <p:tag name="KSO_WM_UNIT_LAYERLEVEL" val="1_1"/>
  <p:tag name="KSO_WM_DIAGRAM_GROUP_CODE" val="l1-2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8"/>
  <p:tag name="KSO_WM_UNIT_TYPE" val="l_i"/>
  <p:tag name="KSO_WM_UNIT_INDEX" val="1_8"/>
  <p:tag name="KSO_WM_UNIT_CLEAR" val="1"/>
  <p:tag name="KSO_WM_UNIT_LAYERLEVEL" val="1_1"/>
  <p:tag name="KSO_WM_DIAGRAM_GROUP_CODE" val="l1-2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140_21*i*18"/>
  <p:tag name="KSO_WM_TEMPLATE_CATEGORY" val="custom"/>
  <p:tag name="KSO_WM_TEMPLATE_INDEX" val="160140"/>
  <p:tag name="KSO_WM_UNIT_INDEX" val="18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9"/>
  <p:tag name="KSO_WM_UNIT_TYPE" val="l_i"/>
  <p:tag name="KSO_WM_UNIT_INDEX" val="1_9"/>
  <p:tag name="KSO_WM_UNIT_CLEAR" val="1"/>
  <p:tag name="KSO_WM_UNIT_LAYERLEVEL" val="1_1"/>
  <p:tag name="KSO_WM_DIAGRAM_GROUP_CODE" val="l1-2"/>
  <p:tag name="KSO_WM_UNIT_FILL_FORE_SCHEMECOLOR_INDEX" val="7"/>
  <p:tag name="KSO_WM_UNIT_FILL_TYPE" val="1"/>
  <p:tag name="KSO_WM_UNIT_USESOURCEFORMAT_APPLY" val="1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10"/>
  <p:tag name="KSO_WM_UNIT_TYPE" val="l_i"/>
  <p:tag name="KSO_WM_UNIT_INDEX" val="1_10"/>
  <p:tag name="KSO_WM_UNIT_CLEAR" val="1"/>
  <p:tag name="KSO_WM_UNIT_LAYERLEVEL" val="1_1"/>
  <p:tag name="KSO_WM_DIAGRAM_GROUP_CODE" val="l1-2"/>
  <p:tag name="KSO_WM_UNIT_FILL_FORE_SCHEMECOLOR_INDEX" val="7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11"/>
  <p:tag name="KSO_WM_UNIT_TYPE" val="l_i"/>
  <p:tag name="KSO_WM_UNIT_INDEX" val="1_11"/>
  <p:tag name="KSO_WM_UNIT_CLEAR" val="1"/>
  <p:tag name="KSO_WM_UNIT_LAYERLEVEL" val="1_1"/>
  <p:tag name="KSO_WM_DIAGRAM_GROUP_CODE" val="l1-2"/>
  <p:tag name="KSO_WM_UNIT_FILL_FORE_SCHEMECOLOR_INDEX" val="7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i*1_12"/>
  <p:tag name="KSO_WM_UNIT_TYPE" val="l_i"/>
  <p:tag name="KSO_WM_UNIT_INDEX" val="1_12"/>
  <p:tag name="KSO_WM_UNIT_CLEAR" val="1"/>
  <p:tag name="KSO_WM_UNIT_LAYERLEVEL" val="1_1"/>
  <p:tag name="KSO_WM_DIAGRAM_GROUP_CODE" val="l1-2"/>
  <p:tag name="KSO_WM_UNIT_FILL_FORE_SCHEMECOLOR_INDEX" val="7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h_a*1_2_1"/>
  <p:tag name="KSO_WM_UNIT_TYPE" val="l_h_a"/>
  <p:tag name="KSO_WM_UNIT_INDEX" val="1_2_1"/>
  <p:tag name="KSO_WM_UNIT_CLEAR" val="1"/>
  <p:tag name="KSO_WM_UNIT_LAYERLEVEL" val="1_1_1"/>
  <p:tag name="KSO_WM_UNIT_VALUE" val="10"/>
  <p:tag name="KSO_WM_UNIT_HIGHLIGHT" val="0"/>
  <p:tag name="KSO_WM_UNIT_COMPATIBLE" val="0"/>
  <p:tag name="KSO_WM_UNIT_PRESET_TEXT_INDEX" val="3"/>
  <p:tag name="KSO_WM_UNIT_PRESET_TEXT_LEN" val="5"/>
  <p:tag name="KSO_WM_DIAGRAM_GROUP_CODE" val="l1-2"/>
  <p:tag name="KSO_WM_UNIT_TEXT_FILL_FORE_SCHEMECOLOR_INDEX" val="7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h_a*1_3_1"/>
  <p:tag name="KSO_WM_UNIT_TYPE" val="l_h_a"/>
  <p:tag name="KSO_WM_UNIT_INDEX" val="1_3_1"/>
  <p:tag name="KSO_WM_UNIT_CLEAR" val="1"/>
  <p:tag name="KSO_WM_UNIT_LAYERLEVEL" val="1_1_1"/>
  <p:tag name="KSO_WM_UNIT_VALUE" val="10"/>
  <p:tag name="KSO_WM_UNIT_HIGHLIGHT" val="0"/>
  <p:tag name="KSO_WM_UNIT_COMPATIBLE" val="0"/>
  <p:tag name="KSO_WM_UNIT_PRESET_TEXT_INDEX" val="3"/>
  <p:tag name="KSO_WM_UNIT_PRESET_TEXT_LEN" val="5"/>
  <p:tag name="KSO_WM_DIAGRAM_GROUP_CODE" val="l1-2"/>
  <p:tag name="KSO_WM_UNIT_TEXT_FILL_FORE_SCHEMECOLOR_INDEX" val="6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1*l_h_a*1_1_1"/>
  <p:tag name="KSO_WM_UNIT_TYPE" val="l_h_a"/>
  <p:tag name="KSO_WM_UNIT_INDEX" val="1_1_1"/>
  <p:tag name="KSO_WM_UNIT_CLEAR" val="1"/>
  <p:tag name="KSO_WM_UNIT_LAYERLEVEL" val="1_1_1"/>
  <p:tag name="KSO_WM_UNIT_VALUE" val="10"/>
  <p:tag name="KSO_WM_UNIT_HIGHLIGHT" val="0"/>
  <p:tag name="KSO_WM_UNIT_COMPATIBLE" val="0"/>
  <p:tag name="KSO_WM_UNIT_PRESET_TEXT_INDEX" val="3"/>
  <p:tag name="KSO_WM_UNIT_PRESET_TEXT_LEN" val="5"/>
  <p:tag name="KSO_WM_DIAGRAM_GROUP_CODE" val="l1-2"/>
  <p:tag name="KSO_WM_UNIT_TEXT_FILL_FORE_SCHEMECOLOR_INDEX" val="5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MH" val="20151012104639"/>
  <p:tag name="MH_LIBRARY" val="GRAPHIC"/>
  <p:tag name="MH_ORDER" val="Rectangle 16"/>
</p:tagLst>
</file>

<file path=ppt/tags/tag30.xml><?xml version="1.0" encoding="utf-8"?>
<p:tagLst xmlns:p="http://schemas.openxmlformats.org/presentationml/2006/main">
  <p:tag name="KSO_WM_TEMPLATE_CATEGORY" val="custom"/>
  <p:tag name="KSO_WM_TEMPLATE_INDEX" val="160140"/>
  <p:tag name="KSO_WM_TAG_VERSION" val="1.0"/>
  <p:tag name="KSO_WM_SLIDE_ID" val="custom160140_21"/>
  <p:tag name="KSO_WM_SLIDE_INDEX" val="21"/>
  <p:tag name="KSO_WM_SLIDE_ITEM_CNT" val="3"/>
  <p:tag name="KSO_WM_SLIDE_LAYOUT" val="a_l"/>
  <p:tag name="KSO_WM_SLIDE_LAYOUT_CNT" val="1_1"/>
  <p:tag name="KSO_WM_SLIDE_TYPE" val="text"/>
  <p:tag name="KSO_WM_BEAUTIFY_FLAG" val="#wm#"/>
  <p:tag name="KSO_WM_SLIDE_POSITION" val="198*208"/>
  <p:tag name="KSO_WM_SLIDE_SIZE" val="688*218"/>
  <p:tag name="KSO_WM_DIAGRAM_GROUP_CODE" val="l1-2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5*d*1"/>
  <p:tag name="KSO_WM_UNIT_TYPE" val="d"/>
  <p:tag name="KSO_WM_UNIT_INDEX" val="1"/>
  <p:tag name="KSO_WM_UNIT_CLEAR" val="0"/>
  <p:tag name="KSO_WM_UNIT_LAYERLEVEL" val="1"/>
  <p:tag name="KSO_WM_UNIT_VALUE" val="1196*2091"/>
  <p:tag name="KSO_WM_UNIT_HIGHLIGHT" val="0"/>
  <p:tag name="KSO_WM_UNIT_COMPATIBLE" val="0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5*f*1"/>
  <p:tag name="KSO_WM_UNIT_TYPE" val="f"/>
  <p:tag name="KSO_WM_UNIT_INDEX" val="1"/>
  <p:tag name="KSO_WM_UNIT_CLEAR" val="1"/>
  <p:tag name="KSO_WM_UNIT_LAYERLEVEL" val="1"/>
  <p:tag name="KSO_WM_UNIT_VALUE" val="156"/>
  <p:tag name="KSO_WM_UNIT_HIGHLIGHT" val="0"/>
  <p:tag name="KSO_WM_UNIT_COMPATIBLE" val="0"/>
  <p:tag name="KSO_WM_UNIT_PRESET_TEXT_INDEX" val="3"/>
  <p:tag name="KSO_WM_UNIT_PRESET_TEXT_LEN" val="125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25*a*1"/>
  <p:tag name="KSO_WM_UNIT_TYPE" val="a"/>
  <p:tag name="KSO_WM_UNIT_INDEX" val="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4.xml><?xml version="1.0" encoding="utf-8"?>
<p:tagLst xmlns:p="http://schemas.openxmlformats.org/presentationml/2006/main">
  <p:tag name="KSO_WM_TEMPLATE_CATEGORY" val="custom"/>
  <p:tag name="KSO_WM_TEMPLATE_INDEX" val="160140"/>
  <p:tag name="KSO_WM_TAG_VERSION" val="1.0"/>
  <p:tag name="KSO_WM_SLIDE_ID" val="custom160140_25"/>
  <p:tag name="KSO_WM_SLIDE_INDEX" val="2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46*137"/>
  <p:tag name="KSO_WM_SLIDE_SIZE" val="814*339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TYPE" val="d"/>
  <p:tag name="KSO_WM_UNIT_INDEX" val="1"/>
  <p:tag name="KSO_WM_UNIT_ID" val="custom160140_5*d*1"/>
  <p:tag name="KSO_WM_UNIT_CLEAR" val="0"/>
  <p:tag name="KSO_WM_UNIT_LAYERLEVEL" val="1"/>
  <p:tag name="KSO_WM_UNIT_VALUE" val="1261*2521"/>
  <p:tag name="KSO_WM_UNIT_HIGHLIGHT" val="0"/>
  <p:tag name="KSO_WM_UNIT_COMPATIBLE" val="0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TYPE" val="a"/>
  <p:tag name="KSO_WM_UNIT_INDEX" val="1"/>
  <p:tag name="KSO_WM_UNIT_ID" val="custom160140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7.xml><?xml version="1.0" encoding="utf-8"?>
<p:tagLst xmlns:p="http://schemas.openxmlformats.org/presentationml/2006/main">
  <p:tag name="KSO_WM_TEMPLATE_CATEGORY" val="custom"/>
  <p:tag name="KSO_WM_TEMPLATE_INDEX" val="160140"/>
  <p:tag name="KSO_WM_TAG_VERSION" val="1.0"/>
  <p:tag name="KSO_WM_SLIDE_ID" val="custom160140_5"/>
  <p:tag name="KSO_WM_SLIDE_INDEX" val="5"/>
  <p:tag name="KSO_WM_SLIDE_ITEM_CNT" val="3"/>
  <p:tag name="KSO_WM_SLIDE_LAYOUT" val="a_f_d"/>
  <p:tag name="KSO_WM_SLIDE_LAYOUT_CNT" val="1_1_1"/>
  <p:tag name="KSO_WM_SLIDE_TYPE" val="text"/>
  <p:tag name="KSO_WM_BEAUTIFY_FLAG" val="#wm#"/>
  <p:tag name="KSO_WM_SLIDE_POSITION" val="122*104"/>
  <p:tag name="KSO_WM_SLIDE_SIZE" val="715*418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TYPE" val="a"/>
  <p:tag name="KSO_WM_UNIT_INDEX" val="1"/>
  <p:tag name="KSO_WM_UNIT_ID" val="custom160140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9.xml><?xml version="1.0" encoding="utf-8"?>
<p:tagLst xmlns:p="http://schemas.openxmlformats.org/presentationml/2006/main">
  <p:tag name="KSO_WM_TEMPLATE_CATEGORY" val="custom"/>
  <p:tag name="KSO_WM_TEMPLATE_INDEX" val="160140"/>
  <p:tag name="KSO_WM_TAG_VERSION" val="1.0"/>
  <p:tag name="KSO_WM_SLIDE_ID" val="custom160140_5"/>
  <p:tag name="KSO_WM_SLIDE_INDEX" val="5"/>
  <p:tag name="KSO_WM_SLIDE_ITEM_CNT" val="3"/>
  <p:tag name="KSO_WM_SLIDE_LAYOUT" val="a_f_d"/>
  <p:tag name="KSO_WM_SLIDE_LAYOUT_CNT" val="1_1_1"/>
  <p:tag name="KSO_WM_SLIDE_TYPE" val="text"/>
  <p:tag name="KSO_WM_BEAUTIFY_FLAG" val="#wm#"/>
  <p:tag name="KSO_WM_SLIDE_POSITION" val="122*104"/>
  <p:tag name="KSO_WM_SLIDE_SIZE" val="715*418"/>
</p:tagLst>
</file>

<file path=ppt/tags/tag4.xml><?xml version="1.0" encoding="utf-8"?>
<p:tagLst xmlns:p="http://schemas.openxmlformats.org/presentationml/2006/main">
  <p:tag name="MH" val="20151012104639"/>
  <p:tag name="MH_LIBRARY" val="GRAPHIC"/>
  <p:tag name="MH_ORDER" val="Straight Connector 31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TYPE" val="a"/>
  <p:tag name="KSO_WM_UNIT_INDEX" val="1"/>
  <p:tag name="KSO_WM_UNIT_ID" val="custom160140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1.xml><?xml version="1.0" encoding="utf-8"?>
<p:tagLst xmlns:p="http://schemas.openxmlformats.org/presentationml/2006/main">
  <p:tag name="KSO_WM_TEMPLATE_CATEGORY" val="custom"/>
  <p:tag name="KSO_WM_TEMPLATE_INDEX" val="160140"/>
  <p:tag name="KSO_WM_TAG_VERSION" val="1.0"/>
  <p:tag name="KSO_WM_SLIDE_ID" val="custom160140_5"/>
  <p:tag name="KSO_WM_SLIDE_INDEX" val="5"/>
  <p:tag name="KSO_WM_SLIDE_ITEM_CNT" val="3"/>
  <p:tag name="KSO_WM_SLIDE_LAYOUT" val="a_f_d"/>
  <p:tag name="KSO_WM_SLIDE_LAYOUT_CNT" val="1_1_1"/>
  <p:tag name="KSO_WM_SLIDE_TYPE" val="text"/>
  <p:tag name="KSO_WM_BEAUTIFY_FLAG" val="#wm#"/>
  <p:tag name="KSO_WM_SLIDE_POSITION" val="122*104"/>
  <p:tag name="KSO_WM_SLIDE_SIZE" val="715*418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TYPE" val="a"/>
  <p:tag name="KSO_WM_UNIT_INDEX" val="1"/>
  <p:tag name="KSO_WM_UNIT_ID" val="custom160140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3.xml><?xml version="1.0" encoding="utf-8"?>
<p:tagLst xmlns:p="http://schemas.openxmlformats.org/presentationml/2006/main">
  <p:tag name="KSO_WM_TEMPLATE_CATEGORY" val="custom"/>
  <p:tag name="KSO_WM_TEMPLATE_INDEX" val="160140"/>
  <p:tag name="KSO_WM_TAG_VERSION" val="1.0"/>
  <p:tag name="KSO_WM_SLIDE_ID" val="custom160140_5"/>
  <p:tag name="KSO_WM_SLIDE_INDEX" val="5"/>
  <p:tag name="KSO_WM_SLIDE_ITEM_CNT" val="3"/>
  <p:tag name="KSO_WM_SLIDE_LAYOUT" val="a_f_d"/>
  <p:tag name="KSO_WM_SLIDE_LAYOUT_CNT" val="1_1_1"/>
  <p:tag name="KSO_WM_SLIDE_TYPE" val="text"/>
  <p:tag name="KSO_WM_BEAUTIFY_FLAG" val="#wm#"/>
  <p:tag name="KSO_WM_SLIDE_POSITION" val="122*104"/>
  <p:tag name="KSO_WM_SLIDE_SIZE" val="715*418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TYPE" val="a"/>
  <p:tag name="KSO_WM_UNIT_INDEX" val="1"/>
  <p:tag name="KSO_WM_UNIT_ID" val="custom160140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5.xml><?xml version="1.0" encoding="utf-8"?>
<p:tagLst xmlns:p="http://schemas.openxmlformats.org/presentationml/2006/main">
  <p:tag name="KSO_WM_TEMPLATE_CATEGORY" val="custom"/>
  <p:tag name="KSO_WM_TEMPLATE_INDEX" val="160140"/>
  <p:tag name="KSO_WM_TAG_VERSION" val="1.0"/>
  <p:tag name="KSO_WM_SLIDE_ID" val="custom160140_5"/>
  <p:tag name="KSO_WM_SLIDE_INDEX" val="5"/>
  <p:tag name="KSO_WM_SLIDE_ITEM_CNT" val="3"/>
  <p:tag name="KSO_WM_SLIDE_LAYOUT" val="a_f_d"/>
  <p:tag name="KSO_WM_SLIDE_LAYOUT_CNT" val="1_1_1"/>
  <p:tag name="KSO_WM_SLIDE_TYPE" val="text"/>
  <p:tag name="KSO_WM_BEAUTIFY_FLAG" val="#wm#"/>
  <p:tag name="KSO_WM_SLIDE_POSITION" val="122*104"/>
  <p:tag name="KSO_WM_SLIDE_SIZE" val="715*418"/>
</p:tagLst>
</file>

<file path=ppt/tags/tag46.xml><?xml version="1.0" encoding="utf-8"?>
<p:tagLst xmlns:p="http://schemas.openxmlformats.org/presentationml/2006/main">
  <p:tag name="MH" val="20151012102951"/>
  <p:tag name="MH_LIBRARY" val="CONTENTS"/>
  <p:tag name="MH_TYPE" val="OTHERS"/>
  <p:tag name="ID" val="545841"/>
  <p:tag name="KSO_WM_TAG_VERSION" val="1.0"/>
  <p:tag name="KSO_WM_BEAUTIFY_FLAG" val="#wm#"/>
  <p:tag name="KSO_WM_UNIT_TYPE" val="i"/>
  <p:tag name="KSO_WM_UNIT_ID" val="custom160140_12*i*0"/>
  <p:tag name="KSO_WM_TEMPLATE_CATEGORY" val="custom"/>
  <p:tag name="KSO_WM_TEMPLATE_INDEX" val="160140"/>
  <p:tag name="KSO_WM_UNIT_INDEX" val="0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2*a*1"/>
  <p:tag name="KSO_WM_UNIT_TYPE" val="a"/>
  <p:tag name="KSO_WM_UNIT_INDEX" val="1"/>
  <p:tag name="KSO_WM_UNIT_CLEAR" val="1"/>
  <p:tag name="KSO_WM_UNIT_LAYERLEVEL" val="1"/>
  <p:tag name="KSO_WM_UNIT_VALUE" val="54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8.xml><?xml version="1.0" encoding="utf-8"?>
<p:tagLst xmlns:p="http://schemas.openxmlformats.org/presentationml/2006/main">
  <p:tag name="MH" val="20151012102951"/>
  <p:tag name="MH_LIBRARY" val="CONTENTS"/>
  <p:tag name="MH_AUTOCOLOR" val="TRUE"/>
  <p:tag name="MH_TYPE" val="SECTION"/>
  <p:tag name="ID" val="545841"/>
  <p:tag name="KSO_WM_TEMPLATE_CATEGORY" val="custom"/>
  <p:tag name="KSO_WM_TEMPLATE_INDEX" val="160140"/>
  <p:tag name="KSO_WM_TAG_VERSION" val="1.0"/>
  <p:tag name="KSO_WM_SLIDE_ID" val="custom160140_12"/>
  <p:tag name="KSO_WM_SLIDE_INDEX" val="12"/>
  <p:tag name="KSO_WM_SLIDE_ITEM_CNT" val="1"/>
  <p:tag name="KSO_WM_SLIDE_LAYOUT" val="e_a"/>
  <p:tag name="KSO_WM_SLIDE_LAYOUT_CNT" val="1_1"/>
  <p:tag name="KSO_WM_SLIDE_TYPE" val="sectionTitle"/>
  <p:tag name="KSO_WM_BEAUTIFY_FLAG" val="#wm#"/>
</p:tagLst>
</file>

<file path=ppt/tags/tag5.xml><?xml version="1.0" encoding="utf-8"?>
<p:tagLst xmlns:p="http://schemas.openxmlformats.org/presentationml/2006/main">
  <p:tag name="MH" val="20151012104639"/>
  <p:tag name="MH_LIBRARY" val="GRAPHIC"/>
  <p:tag name="MH_ORDER" val="TextBox 27"/>
</p:tagLst>
</file>

<file path=ppt/tags/tag6.xml><?xml version="1.0" encoding="utf-8"?>
<p:tagLst xmlns:p="http://schemas.openxmlformats.org/presentationml/2006/main">
  <p:tag name="MH" val="20151012104639"/>
  <p:tag name="MH_LIBRARY" val="GRAPHIC"/>
  <p:tag name="MH_ORDER" val="Straight Connector 36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*a*1"/>
  <p:tag name="KSO_WM_UNIT_TYPE" val="a"/>
  <p:tag name="KSO_WM_UNIT_INDEX" val="1"/>
  <p:tag name="KSO_WM_UNIT_CLEAR" val="1"/>
  <p:tag name="KSO_WM_UNIT_LAYERLEVEL" val="1"/>
  <p:tag name="KSO_WM_UNIT_VALUE" val="22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140"/>
  <p:tag name="KSO_WM_UNIT_ID" val="custom160140_1*b*1"/>
  <p:tag name="KSO_WM_UNIT_TYPE" val="b"/>
  <p:tag name="KSO_WM_UNIT_INDEX" val="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.xml><?xml version="1.0" encoding="utf-8"?>
<p:tagLst xmlns:p="http://schemas.openxmlformats.org/presentationml/2006/main">
  <p:tag name="KSO_WM_TEMPLATE_THUMBS_INDEX" val="1、9、12、16、21、25、26、27"/>
  <p:tag name="KSO_WM_TEMPLATE_CATEGORY" val="custom"/>
  <p:tag name="KSO_WM_TEMPLATE_INDEX" val="160140"/>
  <p:tag name="KSO_WM_TAG_VERSION" val="1.0"/>
  <p:tag name="KSO_WM_SLIDE_ID" val="custom160140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heme/theme1.xml><?xml version="1.0" encoding="utf-8"?>
<a:theme xmlns:a="http://schemas.openxmlformats.org/drawingml/2006/main" name="A000120140530A99PPBG">
  <a:themeElements>
    <a:clrScheme name="自定义 527">
      <a:dk1>
        <a:srgbClr val="2F2F2F"/>
      </a:dk1>
      <a:lt1>
        <a:srgbClr val="FFFFFF"/>
      </a:lt1>
      <a:dk2>
        <a:srgbClr val="FFFFFF"/>
      </a:dk2>
      <a:lt2>
        <a:srgbClr val="5F5F5F"/>
      </a:lt2>
      <a:accent1>
        <a:srgbClr val="0A3142"/>
      </a:accent1>
      <a:accent2>
        <a:srgbClr val="2A305C"/>
      </a:accent2>
      <a:accent3>
        <a:srgbClr val="5478C4"/>
      </a:accent3>
      <a:accent4>
        <a:srgbClr val="409EA6"/>
      </a:accent4>
      <a:accent5>
        <a:srgbClr val="86D7D4"/>
      </a:accent5>
      <a:accent6>
        <a:srgbClr val="FFC000"/>
      </a:accent6>
      <a:hlink>
        <a:srgbClr val="0A3142"/>
      </a:hlink>
      <a:folHlink>
        <a:srgbClr val="AFB2B4"/>
      </a:folHlink>
    </a:clrScheme>
    <a:fontScheme name="自定义 10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306</Words>
  <Application>WPS 演示</Application>
  <PresentationFormat>宽屏</PresentationFormat>
  <Paragraphs>51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幼圆</vt:lpstr>
      <vt:lpstr>Calibri</vt:lpstr>
      <vt:lpstr>黑体</vt:lpstr>
      <vt:lpstr>A000120140530A99PPBG</vt:lpstr>
      <vt:lpstr>  THE FUTURE FILTER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GUI</vt:lpstr>
      <vt:lpstr>	Thank you all for listening!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25759</cp:lastModifiedBy>
  <cp:revision>7</cp:revision>
  <dcterms:created xsi:type="dcterms:W3CDTF">2015-05-05T08:02:00Z</dcterms:created>
  <dcterms:modified xsi:type="dcterms:W3CDTF">2017-03-17T06:47:05Z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